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720" r:id="rId3"/>
    <p:sldId id="663" r:id="rId4"/>
    <p:sldId id="716" r:id="rId5"/>
    <p:sldId id="634" r:id="rId6"/>
    <p:sldId id="535" r:id="rId7"/>
    <p:sldId id="540" r:id="rId8"/>
    <p:sldId id="541" r:id="rId9"/>
    <p:sldId id="542" r:id="rId10"/>
    <p:sldId id="722" r:id="rId11"/>
    <p:sldId id="539" r:id="rId12"/>
    <p:sldId id="638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97" r:id="rId25"/>
    <p:sldId id="558" r:id="rId26"/>
    <p:sldId id="725" r:id="rId27"/>
    <p:sldId id="726" r:id="rId28"/>
    <p:sldId id="727" r:id="rId29"/>
    <p:sldId id="677" r:id="rId30"/>
    <p:sldId id="681" r:id="rId31"/>
    <p:sldId id="682" r:id="rId32"/>
    <p:sldId id="683" r:id="rId33"/>
    <p:sldId id="686" r:id="rId34"/>
    <p:sldId id="669" r:id="rId35"/>
    <p:sldId id="687" r:id="rId36"/>
    <p:sldId id="732" r:id="rId37"/>
    <p:sldId id="733" r:id="rId38"/>
    <p:sldId id="734" r:id="rId39"/>
    <p:sldId id="735" r:id="rId40"/>
    <p:sldId id="736" r:id="rId41"/>
    <p:sldId id="728" r:id="rId42"/>
    <p:sldId id="730" r:id="rId43"/>
    <p:sldId id="729" r:id="rId44"/>
    <p:sldId id="7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A9272F-4FD8-4D47-8DB5-3829397184E4}" v="5" dt="2021-01-26T23:51:28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8"/>
    <p:restoredTop sz="96405"/>
  </p:normalViewPr>
  <p:slideViewPr>
    <p:cSldViewPr snapToGrid="0" snapToObjects="1">
      <p:cViewPr varScale="1">
        <p:scale>
          <a:sx n="96" d="100"/>
          <a:sy n="96" d="100"/>
        </p:scale>
        <p:origin x="19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ita MVVS" userId="60a5c2324ea7b787" providerId="LiveId" clId="{73A9272F-4FD8-4D47-8DB5-3829397184E4}"/>
    <pc:docChg chg="custSel addSld delSld modSld">
      <pc:chgData name="Akshita MVVS" userId="60a5c2324ea7b787" providerId="LiveId" clId="{73A9272F-4FD8-4D47-8DB5-3829397184E4}" dt="2021-01-26T23:52:45.932" v="486" actId="20577"/>
      <pc:docMkLst>
        <pc:docMk/>
      </pc:docMkLst>
      <pc:sldChg chg="modSp mod">
        <pc:chgData name="Akshita MVVS" userId="60a5c2324ea7b787" providerId="LiveId" clId="{73A9272F-4FD8-4D47-8DB5-3829397184E4}" dt="2021-01-26T23:52:45.932" v="486" actId="20577"/>
        <pc:sldMkLst>
          <pc:docMk/>
          <pc:sldMk cId="2261004020" sldId="623"/>
        </pc:sldMkLst>
        <pc:spChg chg="mod">
          <ac:chgData name="Akshita MVVS" userId="60a5c2324ea7b787" providerId="LiveId" clId="{73A9272F-4FD8-4D47-8DB5-3829397184E4}" dt="2021-01-26T23:52:45.932" v="486" actId="20577"/>
          <ac:spMkLst>
            <pc:docMk/>
            <pc:sldMk cId="2261004020" sldId="623"/>
            <ac:spMk id="3" creationId="{88D6F628-342B-9B4C-9AA1-ACF4BE5382FF}"/>
          </ac:spMkLst>
        </pc:spChg>
      </pc:sldChg>
      <pc:sldChg chg="modSp mod">
        <pc:chgData name="Akshita MVVS" userId="60a5c2324ea7b787" providerId="LiveId" clId="{73A9272F-4FD8-4D47-8DB5-3829397184E4}" dt="2021-01-25T21:57:03.310" v="3" actId="20577"/>
        <pc:sldMkLst>
          <pc:docMk/>
          <pc:sldMk cId="3067761564" sldId="689"/>
        </pc:sldMkLst>
        <pc:spChg chg="mod">
          <ac:chgData name="Akshita MVVS" userId="60a5c2324ea7b787" providerId="LiveId" clId="{73A9272F-4FD8-4D47-8DB5-3829397184E4}" dt="2021-01-25T21:57:03.310" v="3" actId="20577"/>
          <ac:spMkLst>
            <pc:docMk/>
            <pc:sldMk cId="3067761564" sldId="689"/>
            <ac:spMk id="2" creationId="{7B78FF8F-330D-224F-8C79-2CDFD6756724}"/>
          </ac:spMkLst>
        </pc:spChg>
      </pc:sldChg>
      <pc:sldChg chg="modSp mod">
        <pc:chgData name="Akshita MVVS" userId="60a5c2324ea7b787" providerId="LiveId" clId="{73A9272F-4FD8-4D47-8DB5-3829397184E4}" dt="2021-01-25T22:04:07.916" v="20" actId="20577"/>
        <pc:sldMkLst>
          <pc:docMk/>
          <pc:sldMk cId="3523785622" sldId="695"/>
        </pc:sldMkLst>
        <pc:spChg chg="mod">
          <ac:chgData name="Akshita MVVS" userId="60a5c2324ea7b787" providerId="LiveId" clId="{73A9272F-4FD8-4D47-8DB5-3829397184E4}" dt="2021-01-25T22:04:07.916" v="20" actId="20577"/>
          <ac:spMkLst>
            <pc:docMk/>
            <pc:sldMk cId="3523785622" sldId="695"/>
            <ac:spMk id="3" creationId="{90FE38EA-1D0D-C44C-8F6A-4E695514FF24}"/>
          </ac:spMkLst>
        </pc:spChg>
      </pc:sldChg>
      <pc:sldChg chg="new del">
        <pc:chgData name="Akshita MVVS" userId="60a5c2324ea7b787" providerId="LiveId" clId="{73A9272F-4FD8-4D47-8DB5-3829397184E4}" dt="2021-01-25T21:25:48.139" v="1" actId="2696"/>
        <pc:sldMkLst>
          <pc:docMk/>
          <pc:sldMk cId="584223237" sldId="719"/>
        </pc:sldMkLst>
      </pc:sldChg>
      <pc:sldChg chg="addSp delSp modSp add mod">
        <pc:chgData name="Akshita MVVS" userId="60a5c2324ea7b787" providerId="LiveId" clId="{73A9272F-4FD8-4D47-8DB5-3829397184E4}" dt="2021-01-26T23:52:17.894" v="480" actId="1076"/>
        <pc:sldMkLst>
          <pc:docMk/>
          <pc:sldMk cId="1096795928" sldId="719"/>
        </pc:sldMkLst>
        <pc:spChg chg="mod">
          <ac:chgData name="Akshita MVVS" userId="60a5c2324ea7b787" providerId="LiveId" clId="{73A9272F-4FD8-4D47-8DB5-3829397184E4}" dt="2021-01-26T23:52:13.933" v="479" actId="1076"/>
          <ac:spMkLst>
            <pc:docMk/>
            <pc:sldMk cId="1096795928" sldId="719"/>
            <ac:spMk id="2" creationId="{F450E25C-744B-BA42-A335-6590D98084C5}"/>
          </ac:spMkLst>
        </pc:spChg>
        <pc:spChg chg="del mod">
          <ac:chgData name="Akshita MVVS" userId="60a5c2324ea7b787" providerId="LiveId" clId="{73A9272F-4FD8-4D47-8DB5-3829397184E4}" dt="2021-01-26T23:44:32.366" v="23" actId="478"/>
          <ac:spMkLst>
            <pc:docMk/>
            <pc:sldMk cId="1096795928" sldId="719"/>
            <ac:spMk id="3" creationId="{B8674683-3C71-1D47-828F-04280F6D7FA1}"/>
          </ac:spMkLst>
        </pc:spChg>
        <pc:spChg chg="add del mod">
          <ac:chgData name="Akshita MVVS" userId="60a5c2324ea7b787" providerId="LiveId" clId="{73A9272F-4FD8-4D47-8DB5-3829397184E4}" dt="2021-01-26T23:44:37.451" v="24" actId="478"/>
          <ac:spMkLst>
            <pc:docMk/>
            <pc:sldMk cId="1096795928" sldId="719"/>
            <ac:spMk id="15" creationId="{3F744AB9-198B-794C-B24A-E07991A6E5CC}"/>
          </ac:spMkLst>
        </pc:spChg>
        <pc:spChg chg="add mod">
          <ac:chgData name="Akshita MVVS" userId="60a5c2324ea7b787" providerId="LiveId" clId="{73A9272F-4FD8-4D47-8DB5-3829397184E4}" dt="2021-01-26T23:52:09.280" v="478" actId="1076"/>
          <ac:spMkLst>
            <pc:docMk/>
            <pc:sldMk cId="1096795928" sldId="719"/>
            <ac:spMk id="16" creationId="{3C20A492-A040-154A-A832-EAAE8DFC2790}"/>
          </ac:spMkLst>
        </pc:spChg>
        <pc:grpChg chg="del">
          <ac:chgData name="Akshita MVVS" userId="60a5c2324ea7b787" providerId="LiveId" clId="{73A9272F-4FD8-4D47-8DB5-3829397184E4}" dt="2021-01-26T23:44:40.643" v="26" actId="478"/>
          <ac:grpSpMkLst>
            <pc:docMk/>
            <pc:sldMk cId="1096795928" sldId="719"/>
            <ac:grpSpMk id="12" creationId="{D4335E6D-D625-0E4F-B744-36EBB27B5398}"/>
          </ac:grpSpMkLst>
        </pc:grpChg>
        <pc:picChg chg="del">
          <ac:chgData name="Akshita MVVS" userId="60a5c2324ea7b787" providerId="LiveId" clId="{73A9272F-4FD8-4D47-8DB5-3829397184E4}" dt="2021-01-26T23:44:38.875" v="25" actId="478"/>
          <ac:picMkLst>
            <pc:docMk/>
            <pc:sldMk cId="1096795928" sldId="719"/>
            <ac:picMk id="9" creationId="{22806A3B-23AC-DA49-9BD3-4AB8C75185D9}"/>
          </ac:picMkLst>
        </pc:picChg>
        <pc:picChg chg="add mod">
          <ac:chgData name="Akshita MVVS" userId="60a5c2324ea7b787" providerId="LiveId" clId="{73A9272F-4FD8-4D47-8DB5-3829397184E4}" dt="2021-01-26T23:52:17.894" v="480" actId="1076"/>
          <ac:picMkLst>
            <pc:docMk/>
            <pc:sldMk cId="1096795928" sldId="719"/>
            <ac:picMk id="17" creationId="{DC1FB512-582C-104E-A62D-160567A27A0E}"/>
          </ac:picMkLst>
        </pc:picChg>
        <pc:inkChg chg="del">
          <ac:chgData name="Akshita MVVS" userId="60a5c2324ea7b787" providerId="LiveId" clId="{73A9272F-4FD8-4D47-8DB5-3829397184E4}" dt="2021-01-26T23:44:42.376" v="27" actId="478"/>
          <ac:inkMkLst>
            <pc:docMk/>
            <pc:sldMk cId="1096795928" sldId="719"/>
            <ac:inkMk id="8" creationId="{B98B1273-713A-1448-9F79-3EBD7840C442}"/>
          </ac:inkMkLst>
        </pc:inkChg>
        <pc:inkChg chg="del">
          <ac:chgData name="Akshita MVVS" userId="60a5c2324ea7b787" providerId="LiveId" clId="{73A9272F-4FD8-4D47-8DB5-3829397184E4}" dt="2021-01-26T23:44:46.252" v="29" actId="478"/>
          <ac:inkMkLst>
            <pc:docMk/>
            <pc:sldMk cId="1096795928" sldId="719"/>
            <ac:inkMk id="13" creationId="{7F6AFA46-DC13-AF47-BA87-202687864821}"/>
          </ac:inkMkLst>
        </pc:inkChg>
        <pc:inkChg chg="del">
          <ac:chgData name="Akshita MVVS" userId="60a5c2324ea7b787" providerId="LiveId" clId="{73A9272F-4FD8-4D47-8DB5-3829397184E4}" dt="2021-01-26T23:44:44.287" v="28" actId="478"/>
          <ac:inkMkLst>
            <pc:docMk/>
            <pc:sldMk cId="1096795928" sldId="719"/>
            <ac:inkMk id="14" creationId="{8049AA49-F574-ED4A-838D-13215F71B5D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1:44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6672,'8'0'22,"0"0"-4,-3 0 1,-2 0 49,7 0 0,-5 0 5,5 0 1,1 0-21,9 0 1,-4 0 7,4 0 1,2 0 14,3 0 1,3 0 15,1 0 0,0 0-70,1 0 1,4 0-18,0 0 1,6 2-90,-6 3 0,7-4 66,-2 4 1,-1-3-14,1-2 0,-5 0 25,5 0 1,-4 0-20,4 0 1,0 0 8,5 0 1,0 0 1,0 0 0,2 0 53,3 0 0,-3 0-1,3 0 1,-4-2 5,-1-3 1,2 4 12,3-4 1,-3 3 8,3 2 0,-3 0-25,-2 0 1,5-5 10,0 0 0,0 0-44,-5 5 1,-2 0-3,-2 0 1,0 0 18,-5 0 0,4 0 5,-5 0 0,5 0-81,-4 0 0,4 0 45,-5 0 1,10 0-8,-5 0 0,7 0 15,-7 0 1,4 0-2,1 0 0,0 0 40,0 0 1,-5 0 4,1 0 1,-6 0-10,5 0 0,0 0-20,5 0 1,0 0-3,0 0 0,2 0 10,3 0 1,-3 0 18,3 0 0,-3 2-44,-2 3 1,5-3-4,0 2 0,5-2-2,-5-2 0,1 0-7,-1 0 1,5 0-5,10 0 1,-9 0 21,4 0 0,-3 0 12,3 0 1,-4 0 37,4 0 1,-10-5 4,5 0 1,-2 0-2,-3 5 1,5 0 12,-5 0 0,5 0-31,-5 0 0,5-1 10,-5-4 1,6 3-56,-1-3 1,-3 4 43,-2 1 1,3-2-35,2-3 0,3 3 11,2-2 0,-5 2-10,0 2 0,-5-5-14,5 0 1,-5 0-10,4 5 1,0-1 38,1-4 0,-2 3-1,-3-3 1,-2 4-7,7 1 1,-7-2 3,2-3 1,-3 3-2,-2-3 1,-3 4-15,3 1 1,-8 0 2,8 0 1,-3 0-11,3 0 1,2 0-7,3 0 0,-2 0 13,7 0 0,-5-5 1,5 0 0,-5 0 70,5 5 0,-7-1-64,2-4 1,-3 3-11,-2-3 0,5 3 4,0 2 1,-5 0 2,-5 0 0,1 0-8,4 0 1,-2 0-11,-3 0 1,2 2 9,-6 3 0,4-3-6,-5 3 0,7-4 39,-2-1 1,2 0-31,-2 0 0,4 0 18,-4 0 0,3 0-11,2 0 1,-4 0-24,-1 0 0,-2 0 18,2 0 0,4 0-4,-4 0 1,-1 2-9,1 3 1,-6-4-6,1 4 1,3-3 50,3-2 0,-4 0-39,-2 0 1,3 0 10,3 0 1,0 0-32,0 0 0,0 0-3,-5 0 1,4 1 9,-5 4 0,5-3-7,-4 3 1,-1-3 13,-5-2 1,6 4-5,-1 1 0,0 0 85,-4-5 0,1 2-82,3 3 1,-1-4 35,6 4 1,0-1-34,5 0 1,-5-2 2,1 3 0,-1-2 4,5 2 1,5-3-10,0 3 0,-5-2 4,-5 2 1,0-3-8,6 2 0,-1-2 132,0-2 1,-2 0-72,-3 0 1,5 5 38,1 0 0,-6 0-120,5-5 1,-5 0 2,0 0 1,5 0 3,0 0 1,-4 0-15,4 0 0,-3 0 55,3 0 0,-4 1-21,5 4 1,-9-3 2,8 3 0,-5-4-9,0-1 1,3 0 6,-2 0 0,-4 0 2,-2 0 0,2 0 7,-2 0 0,0 0-7,-4 0 0,-1 5-6,1 0 1,-1 0-1,0-5 0,2 2-5,4 3 1,-3-4 3,8 4 1,-6-3 2,5-2 0,-5 1 0,6 4 1,-3-3 9,2 3 1,-1-3 0,-4-2 1,-1 0 34,6 0 1,-6 0 93,1 0 1,-3 4-93,-2 1 1,3 0 11,2-5 0,-3 0-68,3 0 1,-3 0 48,-1 0 1,4 0-41,0 0 1,0 0-7,-4 0 1,-1 2-12,1 3 1,-1-4 6,0 4 1,1-3-14,-1-2 0,-4 0-1,-1 0 0,1 2 24,4 2 1,-4-2 39,-1 3 0,1-3-38,4-2 0,-1 0 154,-4 0 0,2 0-50,-6 0 0,1 0-33,-1 0 0,-4 0-47,4 0 0,1 0 2,-1 0 0,-1 0-8,-4 0 1,6 0-120,4 0 0,-2 0 25,1 0 1,-4 0 82,4 0 1,-1 0-51,1 0 0,3 0 26,-8 0 0,1 0 0,-5 0 0,4 0-34,1 0 31,-1 0 0,-4 0-83,0 0-14,-1 0-97,1 0 0,-5 0 48,0 0 1,-7 1-156,2 4 0,-2-3-356,2 3 346,-3-4 1,4 1-244,-6 3 30,0-4 115,0 13 427,-6-6 0,-3 0 0,-5-2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2852 6080,'8'6'241,"-2"-4"-209,-6 4 1,2-6 136,3 0-137,-3 0 1,6 0 67,-3 0 1,-2 0 1,7 0-45,-7 0 1,10 5-38,-3 0 0,-2 0-7,2-5 1,-5 0 1,5 0 0,-1 0-8,6 0 1,0 2 14,-1 3 0,1-4 3,0 4 1,0-1-33,-1 0 1,3-2 8,2 3 1,-1 1-1,7-1 0,-6 5-6,6-5 0,-6 5-1,6-5 0,-1 1 23,6-1 0,-1-2-4,1 7 0,-3-2 15,-2 2 0,4 2 0,1-7 1,-1 4 2,5-4 1,-1 5-9,1-5 1,-3 2 6,4-3 0,0-2-1,0 3 0,-1-2 3,-5 2 0,1-2-25,-1 7 1,1-5-7,-1 5 1,0-5 20,1 5 0,-1-6 0,1 6 1,4-2-28,0 2 0,5 2 20,-4-7 1,1 4-12,-2-4 1,-1 5 52,6-5 1,-6 1 5,1-1 1,-2-3 24,3 3 1,1-3 9,3-2 0,-3 4-30,-7 1 1,6 0 16,-1-5 0,7 2-43,-2 3 1,-3-2-31,-2 7 1,2-7 0,-2 2 1,6 3-30,-6 2 0,5-2-17,-5 2 1,1 0 13,-6 4 0,5-4-11,1 0 0,1 0 1,-2 5 0,-2-6 26,8 1 1,-8-2 29,3 2 1,-3 2-11,3-8 0,-3 3 5,7-2 0,-6-3 8,1 2 0,2-2 6,-1-2 1,6 0-28,-2 0 1,-2 0-3,2 0 1,-1 5-37,1 0 0,5 0 43,0-5 1,-4 1-40,4 4 1,-5-3 42,0 3 0,-1 1-3,-4-1 1,-3 0 1,3-5 0,2 5 9,-1 0 1,-1 0 38,-5-5 1,2 0 8,4 0 1,-4 0 47,3 0 0,2 0-79,-2 0 0,5 0-71,-4 0 1,-1 0 23,-5 0 1,6 0-10,-1 0 0,0 0 7,-4 0 0,-1 5-10,0 0 0,1 0-7,-1-5 1,-1 4-10,-4 1 1,3 0 55,-8-5 0,2 5-33,-1 0 1,-2 0 44,6-5 0,-4 2-34,5 2 0,-1-2 1,5 3 1,-4-3-15,-1-2 0,1 0-3,4 0 1,6 0 9,-1 0 0,0 0-4,-4 0 0,4 0-81,0 0 1,5 0 71,-4 0 1,1 0-23,-2 0 0,-3 0 4,3 0 0,4 0 0,1 0 1,-1 0 22,1 0 1,-5 5-3,5-1 1,1 1-8,4-5 1,-5 0-1,0 0 0,0 0 7,5 0 1,0 0-6,1 0 1,-1-1 2,0-4 1,1 3 6,4-3 1,-3-1 2,3 1 1,-3 0 43,-2 5 0,0 0 1,0 0 1,0 0-30,0 0 0,-1-5 8,-4 0 0,3-1 18,-2 1 1,2 3-21,2-3 0,-1-1-22,-4 1 0,3-2 6,-2 2 0,0 2-5,0-7 0,0 7 6,-5-2 1,6-1-6,-2 1 0,2-7 29,-2 2 1,-2 2 5,-2-2 0,-3 6-19,8-6 0,-3 2-2,2-2 0,-1-3-2,-4 3 0,-3-2 21,3 3 0,2-4 0,-1 3 1,-1-3 6,-5-2 1,1 0 1,-1 1 0,1-1-16,-1 0 1,0 1 3,1-1 1,1 0-53,3 0 1,-1 1 11,6-1 0,-5-5-4,5 1 0,-4-2 4,4 1 1,-11 4-7,1-4 0,-3-1 61,4 1 1,-6-1 73,1 1 0,-6 4-97,6-3 1,-1 1 11,6-2 0,-1 2-130,0-7 1,1 6 121,-1-6 0,1 6-123,-1-6 1,5 6 94,1-6 0,4 1-12,-5-6 0,0 6-7,-4-1 0,-1 6 8,1-6 0,-3 6 127,-2-6 0,1 6-119,-6-6 1,-1 5 201,-4-4 0,0-1-96,-1-4 0,-4 5-23,0-1 1,0 1-41,4-6 0,1 1-2,0-1 1,0 1-12,-1 0 0,3-3-117,2-2 1,-3 3 65,4-3 1,-4 3-21,-1 1 1,-2-4 50,-3 0 1,1-5-17,-6 4 1,5 1 153,-5 5 0,5-2-126,-5-4 1,0 4 5,-5-3 0,0 3-8,0 2 0,0-6-4,0 1 1,0 0-38,0 4 0,0 1-15,0-1 1,0-2-74,0 2 0,0-2 101,0 7 1,0-3-29,0-1 1,6-5 6,4-1 0,-2 6 7,2 5 0,-7-3 14,2-7 1,-3 3 7,-2-3 0,0 3 42,0 1 1,0 1-46,0 0 0,-7-4-130,-3 4 0,2-4 110,-2 8 0,1-1-13,-6 2 0,2-7 43,3 6 0,-1-4-2,6 9 1,0-4-44,5 4 1,0-6 14,0 2 0,0 1-43,0-2 0,5 6 45,0-6 1,6 2-5,-1-1 1,-2 2 6,2 8 1,-7-6 55,2 1 1,1-1-26,-1 5 1,2 2 79,-2 3 1,-2-3-102,7 4 1,0-3 14,4 2 1,1 2-33,0 3 0,-1 4-2,1-4 0,0-2-91,0 2 0,-1 0 114,1 5 1,1-1-11,4-4 0,-4 3 31,4-3 0,-7 4 2,2 1 1,-4 0-7,9 0 1,-4-2 16,-1-3 0,1 3-11,4-2 1,-2 2 7,6 2 0,1 0-12,4 0 0,0 0 8,1 0 0,1 0-2,3 0 1,-3 0-8,3 0 1,2 0 0,-1 0 0,-1 0 23,-5 0 0,-4 0 4,-1 0 0,-6 0 103,2 0 0,-4 0-4,-1 0-101,0-7 8,-7 6 22,5-6-53,-11 7 29,4-6 1,-6 4 25,0-4-81,0 6-95,-6-7 1,2 5-287,-6-3 93,7 4-289,-10 1 29,5 0 76,0 0-1,1 0-75,7 0 565,0 0 0,0-7 0,0-1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7956,'-8'0'-922,"3"0"838,10 0 0,-2 2 64,7 2 1,0-2 1,4 3 1,-4-3 83,0-2 0,0 4 124,4 1 0,1 5-147,0-5 282,-1 7-146,1-11 1,0 11-36,0-8 0,-1 6-46,1-5 0,0 7-115,-1-3 0,1 0 76,0 0 0,-1-4-109,1 5 1,0-7 141,0 2-70,-1 3 0,-4-6 91,0 3 1,-7-2 143,2 2 0,-10-3-78,-5 3 1,-3-2-91,-1 2 1,-6-2-66,0 7 1,-6-5 102,2 5 1,-2-2-292,1 2 1,-3 3-87,4-4 1,1 4-95,-2 2 0,3 1-847,-3 4 1191,-3-4 0,5 12 0,-6-5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5.1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89 7978,'15'0'-1186,"-7"0"983,-2 0-93,1 0 266,1 0 0,2 0 57,0 0 18,-7 0-14,10 0-15,-5 0 1,7 0 14,0 0 0,-1 0-7,1 0 0,-4 0-2,4 0 0,-4 0 0,9 0 0,1-5-12,-1 0 1,6 0-4,-1 5 1,2-4 17,3-1 0,-1 0-4,0 5 0,1-5 12,-1 0 0,1 0 2,-1 5 1,0-2 19,1-3 1,-2 4-50,-4-4 0,2 3 4,-6 2 1,4-1-13,-4-4 1,4 3-7,-4-3 1,0 4 3,-6 1 1,1 0-10,0 0 0,-1 0 2,1 0 0,0 0 10,0 0 1,-6-5-135,1 0 0,-5 0-2,5 5-262,-7 0 345,10 0 54,-11 0 0,4 6 0,-6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6.2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427 0 6119,'-8'0'-137,"1"0"138,1 0 1,4 2 94,-3 3-46,-3-4 1,5 6-10,-7-7 0,7 2 84,-2 2-132,-3-2 0,4 6 36,-5-3 1,5-2-144,-1 7 136,-3 0 1,2 5-114,-4-1 0,2 1 84,3 0 0,2 4-10,-7 1 1,6 1 2,0-1 0,-3-2 5,2 6 1,-5 1 25,5 4 0,-1-1-26,1-4 1,3 9 22,-3-3 1,-1 2-14,1-2 0,0 4-22,5 0 1,-5 2 19,0-2 1,0 2-3,5 4 1,0 0-28,0-5 1,0 4-6,0-5 0,0 7 41,0-2 0,0-3-18,0-2 0,0 2 31,0-1 1,0 4-29,0-5 1,0 0 51,0-4 0,0-1-23,0 1 1,0-1 2,0 0 0,0-6 0,0-3 0,0 1-12,0-1 1,0 6-7,0-2 1,2-1-2,3 2 1,-3-1 29,2 6 1,-2-1-23,-2 0 0,0 1-3,0-1 0,0 2-9,0 4 0,0 0-3,0 5 1,0 0 2,0-5 0,0 1-2,0-2 0,0-5-2,0 1 1,5-1 5,0-4 0,5-2-1,-5 1 1,0 1-2,-5 4 0,0 0 56,0 1 0,0-1-31,0 1 0,0-3 5,0-2 0,-2 3 35,-3-4 0,2 5-44,-7 6 0,7-4-29,-2 3 0,1-1 35,0 1 0,2-1-2,-3 6 1,3-6-3,2 1 0,-4 2-60,-1-2 1,0-3 46,5-1 0,-2-9-2,-3 8 0,4-3 31,-4 4 1,-2-1-2,2 1 1,-6-1-39,1 0 0,2 1 4,-2-1 0,5 2 11,-5 3 1,5-3 4,-4 4 1,5-4 80,-1-2 0,2 1-127,-2-1 0,4-1-4,-4-4 1,1 4 24,0-3 0,0-3-8,-5 3 1,5-1-8,-1 6 0,-1-2 27,1-4 0,-5-1 126,5-3 1,0-4-84,5 3 1,-1 3-9,-4-3 1,3 1-62,-3-5 0,4-1 11,1 1 0,0 0-40,0-1 1,5 6-387,-1 0 96,1-1 1,-5-4 337,0 0 0,7-1 0,1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7.9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0 7708,'-8'0'-664,"0"0"320,3 0 314,3 0-22,-4 0 6,6 0 54,-7 7 1,6 1 12,-4 7 0,3-5 7,2-1 0,-2 6-9,-3 5 1,4 6 8,-4-2 1,3 4 7,2 2 1,0 4-20,0 0 1,0 9-1,0 1 0,-5 1-36,1 9 0,-1 0 37,5 5 0,0-2-43,0-3 0,0 3 22,0-3 1,1-8-3,4-2 0,-2-5 32,7 0 0,-5 2 2,5-7 0,-5 6-10,5-6 0,-7 0-9,2-4 1,1 4-18,-1 0 0,0 5 19,-5-4 1,2 6-74,3-2 0,-4 3 3,4 2 1,-3 2-12,-2 3 1,5-2 52,0 7 1,4-6-10,-4 1 1,7-5 139,-2-5 1,-2-8-135,2-6 1,-1-1 122,6 5 0,0-6-97,-1-3 1,1 1 11,0-1 1,-5 8-1,-1 1 1,0 0-130,0 6 0,-2-4 82,-7-2 1,5 0 33,0 1 1,0 1 20,-5 3 1,-5 2-12,0 3 0,-7 4 50,3-4 1,0 2-59,0-2 0,5-3 18,-1-7 0,-1 1-9,1-1 1,0 0-4,5 1 1,-5-6-15,0 1 0,0-1-6,5 6 1,-4-2 43,-1-4 1,-5 4-26,5-4 1,-7 4-18,3 1 0,-4 3 13,-2 2 1,5-2-65,0 8 1,1-3 48,-6 2 1,5 2-7,0-6 0,2 0-5,-2 0 1,2-4-6,3 3 1,4-4 17,-4-6 1,3 2-8,2-6 1,-5 6 11,0-2 0,0-2-7,5-3 0,0 2 93,0-1 0,0 5-80,0-6 1,0 1-34,0-6 0,0 1 7,0 0 0,0 4 1,0 1 1,0 0 11,0-6 0,0 1 5,0 0 0,0-1-2,0 1 1,-5 1-8,1 4 0,-1-4 19,5 4 1,0-4 10,0-1-11,0 0 0,0-1-10,0 1 16,0 0-30,0 0 0,5-1 15,-1 1 0,1 0-3,-5-1 1,5-4 1,0 0 0,0 0-12,-5 4 5,7 1 1,-6 0 0,4-1 0,2-4 6,-2 0 2,6 0 1,-9 5 19,2-1 1,3-4-23,-2 0 1,1-2-11,-1 2 1,-3 3 11,3-3 0,1 3-83,-1 1 0,0-4 77,-5 0 1,0 0-5,0 5 0,0 4 47,0 1 0,0-1 5,0-4 1,0 5 4,0-1 0,0 3 83,0-3-154,0-3 1,0 6 45,0-8 0,0 1-192,0 0 143,0-1-1,0 1 1,-5 0 14,0 0 1,1-6-31,4 1 110,0 0-85,0 5 1,-2-2 29,-3-3-19,3-4-278,-4 1 74,6-6-148,0 6 277,0-7 81,0 0 0,6-7 0,3-1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8.6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1 250 6093,'0'-15'-204,"0"0"185,0 1 0,1-1 19,4 0 0,-3 6 0,3-1 0,1 0 0,-1-5 0,0 5-34,-5 1-13,7-1 207,-6-5 1,6 5 71,-7 1 67,0 5-215,0-2 1,0 4 19,0-3-57,0 4 1,2-6-89,2 7 1,0 0 63,6 0 0,-6 0-99,6 0 0,0 0 31,5 0 1,1 0 45,4 0 0,1 0 60,3 0 1,4 0-8,-3 0 1,4 0 12,5 0 1,-1 0 88,6 0 1,0 0-64,5 0 1,2 0-27,3 0 1,-1-5 0,5 0 0,-5 0-80,1 5 1,-2-4 76,2-1 0,-5 0-73,0 5 0,-1 0 28,-9 0 1,4 0-16,-9 0 1,4 0 17,-9 0 0,-1 0 3,2 0 1,-2 0 0,1 0 0,-3 0 2,-6 0 1,0 0-12,-1 0 35,8 0-240,-6 0 77,5 0 0,-11 0-315,0 0 225,-7 0-176,4 0 376,-7 0 0,-7-7 0,-1-1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0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486 0 8058,'-15'0'-66,"5"0"0,0 0 1,-1 0-1,-2 0 0,-2 0 1,0 0-1,1 0 0,-1 0 1,2 2-1,1 1 0,3 4 1,-3 1-1,-1 2 0,0-1 1,2 1-1,1 3 0,0 4 1,0 4-1,0 2 0,1 3 1,-1 2-1,0 3 1,0 3-1,0 5 0,1 4 205,-3 1 0,4 6-127,-2 4-27,7 3 25,-10 2 1,11 0 121,-3 0-116,-3 6 1,7-4 18,-4 2-1146,-3 4 1133,6-6-12,-5 4 1,1-1 77,-4-1 0,2 1-91,-2-5 0,2 0-1,-2-1 1,-1 6 9,6 0 0,-5-5-3,5-5 0,0-7-4,5 2 0,0 2 2,0-2 1,0-1 106,0-3 0,7-3-91,2-3 0,0 2 404,0-7 1,0 2-448,0-1 0,3-4-39,-7 3 1,5-3 96,-6-2 0,1-1-25,-5-3 0,0 1-36,0-7 0,0 7 14,0-1 1,0-2 87,0 1 0,0-1-85,0 2 1,0 6 55,0-7 1,5 7-40,0-6 1,5 3 7,-5 1 1,5-5-1,-5 1 0,6-5-1,-1 4 0,-4-6-16,-1 2 1,2-2 7,-2 1 0,0-2-20,-5 2 1,4 4 17,1 1 1,0-1-18,-5 2 0,0-2-38,0 1 1,0 9-6,0-4 1,0 6 88,0-1 0,-5-3 75,0 3 1,1 4-106,4 1 0,-5-1 4,0 1 1,0 0-20,5 5 1,-5 0 21,0 0 1,0-6-5,5-4 0,0-3 32,0-2 0,0 6 2,0-1 1,0 0-41,0-4 1,5-1-3,0 1 0,5 1-155,-5 3 158,6-3 0,-9 5 1,9-7-2,-6 1 0,0-4-4,-5 3 0,0-8 9,0 9-7,0-4 1,0 5-1,0 2 0,0 1 1,-2 2 44,-3-2 0,4-3 10,-4 4 0,-2-3-21,2 2 1,1-7-22,4 2 1,0-3 34,0 4 0,0 4-41,0 0 0,0 0 2,0-4 1,0-1-2,0 1 0,0-3-5,0-2 0,0 3 0,0-4 1,0-1-19,0 2 0,-5-1 30,0 5 1,0 1-8,5-1 0,0-1-21,0-4 1,0 7-24,0-6 0,0 6-4,0-6 1,5 1 36,0-2 0,6 2-5,-1-6 1,3 4 3,2-4 1,-6 4-1,1-4 0,-5 6-5,5-1 0,-7 1 8,2-2 0,-3 4 222,-2-3 4,0-4-206,0 7 1,-2-10-13,-3 6 1,2-4 12,-7 4 1,7-4-2,-2 4 0,-2-4-15,3 4 1,-1-4-10,5 4 1,-5-1-21,0 2 1,0 3 33,5-4 1,-5 4-151,0 1 0,0 1 85,5-1 1,-5 0 254,0 1 1,-1-1-126,1 1 1,2-1-61,-7 0 0,5 1 2,-5-1 1,5 1 5,-4-1 1,0 5-82,0 1 1,0-1 80,5-5 1,2-1-43,-3-3 1,-2 2 48,3-2 1,-1-2-10,5 1-14,0 1-7,0-2 1,0 3 8,0-7 0,0 6-15,0-6 1,0 6 2,0-6 1,0 8-152,0-3 157,0 4-1,0 1 0,-2-4 57,-3-1 0,3 1-41,-2 4 0,-3-1 3,2-4 1,0 4-16,5-3 0,-1-2 5,-4 1 1,3-4-1,-3 4 0,4-6 1,1 2 1,0 1-3,0-1 1,0-1-6,0-4 1,0 4-62,0 1 1,0 5 93,0-6 1,0 6 1,0-6 1,0 2-34,0-1 0,0-4 3,0 4 0,0-4-4,0-1 1,0 0 1,0-1 1,0 1-59,0 0 0,0 0 61,0-1 0,0 3-63,0 2 1,0-3 52,0 4 0,0-2-10,0 2 0,-5-4 44,0 4 0,-2 1 103,2-2 1,4 1-133,-4-5 230,-3-1-214,6 8 0,-5-6-26,7 4 1,0-4 48,0-1 0,0-1-40,0 1 0,0 0-44,0-1 11,0 1 0,0 0 0,0 0 1,0-1 1,0 1 49,0 0 0,0-6 1,0 1 1,2-5 25,3 5-14,-3 0 1,4 4 2,-6 1 1,0-5-18,0 0 1,0-1 70,0 6-107,7 0 1,-6 0-6,4-1 0,-2-1-28,2-3 0,-3 3-334,3-3-38,-3 3 247,4 2 1,-4-1 176,3 1 0,3-7 0,0-1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3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0 7936,'-9'0'-574,"3"0"448,-1 0-203,6 0 171,-6 0 66,7 0 118,0 7 0,2-5 19,3 2-25,-4-2 0,11 0 41,-7 3-28,6-4-4,-3 12 0,5-9 1,-3 5 0,3-4 25,-3 5 1,-2-5-22,2 5 0,0-5 4,4 5 1,1-2-15,0 1 1,0 5 1,-1-5 0,6 3-4,-1-2 0,6 3-7,-5-4 0,6 4-23,-2 2 1,-1 0 33,2 0 0,-1-1-71,5 1 1,-1 0 70,-3-1 0,2-4-2,-2 0 0,3-2 10,1 2 1,-4 3 5,-1-3 1,1-4 6,4-1 0,0 2 4,1-2 1,-1 0-32,1-5 1,-1 0 16,0 0 0,2 0-3,4 0 0,-4 0-10,3 0 0,-1 0-6,1 0 0,-3 0-49,3 0 1,-3 0 53,-1 0 0,-6 0-15,1 0 0,-2 0 7,1 0 0,2 4 38,-6 1 1,1 2-37,-1-2 0,1-2 35,3 7 0,-1-7-15,-3 2 0,-2-2 8,6 2 1,1-3-42,4 3 1,1 1-6,-1-1 1,2 0-4,3-5 1,-3 2-13,4 3 1,-4-4-28,-2 4 1,5-2 45,1 2 0,-1-3-17,-5 3 0,1 1 40,-1-1 0,1 2 3,-1-2 1,0-2 6,1 7 0,-1-5 7,1 4 1,-1-4-23,0 5 1,1-7-1,-1 2 1,1 2-25,-1-2 0,2 5 3,3-6 1,-1 1-7,6-5 1,-6 5-1,1 0 1,2 2-6,-2-2 1,2-4 9,-1 4 1,-4-3-3,3-2 0,-1 1 107,1 4 0,-3-3-95,3 3 0,-3-4-11,-1-1 1,4 5 9,0 0 1,5 0-3,-4-5 1,4 0 4,-5 0 0,7 0-6,-2 0 1,-1 0-11,1 0 0,-5 0-13,6 0 0,-6 0 78,5 0 1,-8 0-57,-2 0 1,1 0 136,-6 0 1,4 0-118,2 0 1,-1 0 13,0 0 0,-4 5-33,-1 0 1,1 0-5,4-5 0,1 5 13,-1 0 1,0 0-5,1-5 0,-1 0 51,1 0 1,-1 4-50,0 1 0,1 0 101,-1-5 0,1 0-87,-1 0 1,0 5 28,1 0-6,-1 0-6,1-5 55,6 0-65,-5 6 1,4-4-30,-5 3 0,-1-3-3,1-2 1,4 5-43,0-1 54,1 1 0,-6-3 0,0 1 54,1 2 0,4 0-51,0-5 1,1 5 0,-6 0 0,5 0 17,1-5 0,4 5-3,-5 0 1,2-1 21,-2-4 1,-3 0 11,4 0 0,1 5-19,-2 0 0,2 0-7,-2-5 0,-3 2-1,3 3 0,-2-4 3,-3 4 0,0-3-89,1-2 1,1 5 23,3 0 0,-3 0-13,3-5 0,-1 0 2,1 0 0,-1 0 37,6 0 1,-6 4 86,1 1 1,-3 0-88,-1-5 1,-1 0 56,0 0 0,1 0-46,-1 0 1,-4 0 5,-1 0 1,1 0-66,4 0 0,0 2-7,1 3 0,-4-4 36,3 4 0,-1-3-17,11-2 0,-6 0 23,1 0 0,2 0-7,-1 0 1,0 0 43,0 0 1,-6 0-6,1 0 1,-3 0 5,-7 0 1,1 0 30,-1 0 0,-9 2 1,4 2 0,-9-2-69,4 3-3,-6-3-46,9-2-243,-12 0-93,12 6 271,-11-4 1,6 4 46,-3-6 0,-2 0 33,7 0 1,-5 5 1,5 0 0,0 0 2,4-5 1,1 0 133,0 0 1,-1 0-198,1 0 1,-5 2 73,0 3 1,-1-4-276,6 4 1,-5-3-114,0-2-800,-7 0 1217,10 0 0,-11 0 0,4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9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7834,'0'-8'-247,"0"1"1,1 7 98,4 0 200,3 0-143,7 0 1,0 5 152,-1 0 97,1 7 0,0-4-58,0 7 0,-1-6 117,1 1 0,5 0-17,-1 5 0,6-6-98,-6 1 0,7-2-18,-1 2 1,-2 2-24,1-7 0,1 4-11,4-4 0,-4 5-13,-1-5 0,-6 0-19,2-5 1,-4 5-56,-1 0 7,-7 0 218,-2-5-111,-6 6 253,0-4-259,0 4 0,0-4 13,0 3-18,0-4-152,0 6 11,0-1 111,0-4-1,0 11 0,0-10-10,0 7-31,0-6 1,0 9 1,0-4 0,0 0 7,0 0 1,-11 3-117,-4 7 1,-9-1-207,-1 7 1,-9-1-39,-5 6 1,-4 4 355,-1 0 0,-6 14 0,-3-3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5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1486 339 7829,'0'-8'-371,"0"-5"274,0 11 1,1-6-160,4 3 55,-3 3 249,4-11 1,-6 10-51,0-7 1,0 5 81,0-5-51,0 7 1,0-10 22,0 3 1,-5 2-20,0-2 0,-6 5-15,1-4 1,-3 4 24,-2-5 1,-1 5-77,-3-5 1,-4 7 58,-7-2 0,1-1-1,-1 1 1,-5 0 21,-5 5 0,-2 0 1,-2 0 1,0 0-39,0 0 1,1 0 2,4 0 0,-4 0 22,4 0-113,3 0 100,0 0 1,0 5-119,-3 0 114,3 6-8,0-9 0,7 9-91,0-6 89,-7 6-17,5-9 0,-5 9 1,6-6 0,1 2-6,0-2 65,-7 3-54,5 0 1,0 5 40,6-3-37,7 3 1,-10 2 1,12-1-10,-4 1 9,-3 0-33,7 6 1,-5-3-40,6 7 71,1-1-4,-1-1 1,0 3-4,0-6 0,6 4-11,-1-4 23,0 6-17,2-10 0,-4 10-16,8-6 0,-1 6 16,-2-10 1,5 6 40,-2-8-40,2 8 4,2-6 1,0 5 234,0-6-232,6 0 14,3-1 55,5-6-60,1 5 1,1-6 6,4 3 1,3 3-3,6-3 0,1-2 33,-1 2-153,0-7 129,1 10 1,4-11-114,0 2 0,7 3 88,-2-2 1,10 1-11,5-1 0,-1-3-9,0 3 227,1-3-208,5-2 1,7 0 37,2 0 1,4-2-91,1-3 0,3 3 123,2-3 1,-1 4 18,6 1 1,-6-5-78,1 0 1,-4-2 45,-6 3 1,3 0-102,-8-5 0,-1-1 153,-8-5 1,-8-5 0,-7 1 1,-11-9 49,1-1 0,-9-2 187,-1-9 1,-9 0-76,-5-9 1,-10 0-91,-5-10 0,-9 8-125,-6-8 0,-11 4 20,-8-4 0,-13 7-200,-11 3 1,-6 10-107,-4 4 0,-4 11-421,-6 4 1,-4 6 652,-6 4 0,49 2 0,-1-1 0,-6 4 0,-1 1 0,0 0 0,0 1 0,-1 1 0,0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9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4278 442 6631,'8'0'-244,"-2"-7"314,-6 5-23,7-11 199,-5 12-214,4-6 0,-6 6 172,0-4-90,0 3 0,-5-6-3,0 3-41,-6 3 0,3-9-107,-7 6 1,0-2 84,1 3 1,-1 2-12,0-3 0,-4-2-8,-1 3 0,-1-6-7,1 5 0,-3-5 9,-6 5 1,-1-5 11,1 5 0,-2-4-59,-3 4 0,3-7 52,-4 3 0,-1 0-131,2 0 124,-7 5-42,4-9 0,-6 10-1,4-7 1,-2 5 14,7-5 1,-7 6-11,2-6 0,1 5-34,-1-5 46,7 7-7,-4-10 1,0 9-5,-4-5 8,5 5 0,-8-2 0,10 1 0,-6 0-12,0 0 1,-3 5 0,1-1-26,2-4 0,-1 3 32,-4-3 0,2-1-2,3 1 1,-2-2-13,6 2 1,-5 2 4,0-7 0,0 7 10,0-2-9,-2-3 3,11 6 1,-12-6-5,4 3 0,-2 3-24,2-2 0,-2-3-2,7 2 0,-2 0 18,2 5-89,-4-6 95,1 4 0,-1-4-5,4 6 1,3 0-13,-3 0 1,-4 0 34,-1 0 0,3 0-42,2 0 94,-4 0-73,7 0 1,-12 0 24,4 0 0,3 0 6,2 0 1,-2 0-11,2 0 0,-5 0 4,4 0 0,1 0-11,5 0-52,-1 0 53,1 0 0,-1 0-33,1 0 30,0 0 1,-1 0 0,-1 0-64,-3 0 52,3 0 7,-5 0 45,7 0-45,-1 0 0,-1 4-13,-3 1 73,3 0-56,1 2 0,3-6-8,2 4 6,4 3 5,-7-6 0,7 6-17,-4-3 21,-2-3 1,10 4 1,-9-4 2,7 3-10,-8-3 23,11 4 0,-7-1 0,4 0 0,1 1-7,-7-1 0,6-1 4,-6 5 0,7-5 58,-1 1-61,-4 3-4,6-7 1,-4 11 108,6-7-99,-6 6-3,11-9 0,-9 9 8,9-6 1,-3 5-24,-2-5 0,2 6 1,3-1 0,-3-2-1,3 2 1,-1 0-8,1 4 1,-3 1 1,3 0 0,2 0-4,-2-1 0,1 1-17,-6 0 30,7-1-8,-5 1 50,5 0-45,-7-1 0,5 0 19,0-5 0,5 4 27,-4-3-31,-1 3-12,-5 2 5,7-7 0,0 5-28,3-3 28,3 3-1,-4-5 0,4 5-35,-3-3 35,3-3-3,-4 6-24,6-5 20,0 7 1,-5-6-4,0 1 1,0 0 2,5-2 0,0 5-2,0-3 1,0-2 0,0 2 1,0-5 28,0 5-28,0-1 2,0 0 41,7 4-40,1-5 1,0 7 0,4-6-11,-8 1 11,8-7-5,-4 10 0,5-9 1,-3 6 0,3-2 2,-3 1 0,3 3-1,2-7 1,-1 6 10,7-3 13,-4 1 0,6 2 4,-4-6 0,-1 1-16,7-1-5,-1-3-1,6 5 1,1-7 11,3 0-89,-3 6 79,5-4 0,-2 4-6,1-6 1,-1 5-3,-5 0 1,1 0 15,-1-5 0,5 2-15,1 2 1,-1-2 25,-5 3 0,1-3-12,-1-2 0,0 0 3,1 0 1,1 0-6,3 0 0,-1 0 2,6 0 1,-6 0 8,1 0 1,2 0 0,-2 0 0,2 0-24,-2 0 1,-4 0 11,-1 0 0,1 0-20,-6 0 22,4 0-7,8 0 1,-7 0 1,1 0 0,-1 0-1,-4 0 0,2 0 0,3 0 0,-3 0-12,-2 0 1,1 5-10,-6-1 0,6 1 22,-2-5 0,4 0 58,2 0 1,1 0-60,3 0 1,-1 0 169,6 0-137,-7 0-26,4 0 0,-1 0 7,-1 0 0,2 0-2,-2 0 0,-3 0-25,3 0 0,2 0 1,-1 0 0,6 0-20,-2 0 0,-2 0 36,2 0 0,1 0-19,4 0 0,-5 0 26,0 0 0,0 0-6,5 0 1,-4 0 8,-1 0 0,0 0 5,5 0 0,0-1-38,0-4 1,0 3 23,1-3 1,-1 4-30,0 1 0,0-5-5,0 0 1,-2 0 11,-2 5 0,5-2 6,-5-3 1,-1 4 84,-10-4 0,5-2-92,1 2 243,6 1-220,-10-3 1,6 5-11,-3-3 0,-1-1 15,6 1 1,-4 0-16,4 5 1,-7-5-13,3 0 1,-4-1-9,-2 1 0,1 2 61,-1-7 0,-6 7-3,-4-2 0,3-2 17,-3 2 0,1-5 16,-5 6 0,4-6-36,1 5 0,-1-7 7,-4 3 1,0-3 27,-1 2 1,1-3-29,0 3 0,-5-3 58,-1-1 0,1-1-57,5 0 1,-5 1-1,0-1 0,-6 0-10,6 1 0,-5-6-4,5 0 1,-5 1 55,5 4-262,-7-6 210,3 4 1,-6-10-53,0 2 1,-1 2-17,-4-1 0,-3 1-154,-7-2 0,-5-2-6,1 2 0,-7 4-1,1 1 1,-9 4 59,-5 1 0,-5 2-113,-5 3 0,-4 4-19,-5 6 263,-1 0 0,-13 0 0,-3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1088 309 7425,'7'-8'-597,"-6"1"664,6 7-17,-7-6-9,0 4 1,-2-10 11,-3 8 6,4-8 1,-12 9 12,3-7 1,-3 5-14,-2-5-98,0 7 71,1-10 0,-3 11-33,-2-2 0,-3-3 37,-2 2 1,-4-5 5,4 5 1,-4 0 1,-1 5-158,-1-6 131,1 4 1,-1-4 13,1 6-134,0 0 112,-1 0 0,1 0-32,-1 0 1,1 5 30,0 0 0,4 1 56,1-1 0,1-3-59,-2 3 0,4 1 6,6-1 1,-4 5-4,-1-5 1,0 6 0,6-1 0,-1-2-50,0 2 0,-1 0-10,-4 4 1,6 1 54,-1 0-139,0-1 125,7 1 0,-5 0-73,3 0 69,-3-1-10,5 1 0,-2 0 33,1-1 0,4 1-25,-5 0 1,5-1 6,-5 1 1,5 0 18,-5 0 0,2-1 2,-2 1 0,-3 0-5,4-1 0,0 1-1,0 0 1,0 1 2,0 4 1,-3-4 1,7 4 1,0-9 0,5-1 1,0 0-12,0 4 0,0 1 1,0 0 0,0-1-13,0 1 1,5-5-2,0 0 0,7 0-9,-3 4 0,0-4-6,0 0 1,-4 0-7,5 4 0,-2-4 20,2 0 1,2 0 17,-8 4 1,6-4 0,-5 0 1,7 0 5,-3 5 1,0-6-15,0 1 0,1 0 6,5 5 0,0-6 10,-1 1 1,1-5 5,0 5 1,-1-5-9,1 5 0,0-7-7,-1 2 1,1 1 36,0-1 0,-1 0-6,1-5 0,0 0 3,0 0 1,4 0-12,1 0 0,6-2 4,-2-2 1,4 0-17,2-5 1,-1 5 10,0-1 0,2-1-56,4 1 1,-4-5 24,3 5 0,-8-5-6,-1 6 1,-1-6 18,6 5 0,-3-5-5,-2 5 1,1-5 28,-6 5 1,6-4 2,-2 4 0,-1-7 15,2 3 1,-7 0-34,1 0 0,2 4 47,-1-5 1,0 5 28,-6-5 0,1 0 15,0-4 1,-1-1-23,1 0 0,-5 1 97,0-1 1,-5-5-72,4 1 179,-5-7-228,2 3 0,-6-7 90,0 1 0,0-7-40,0-3 0,-1-5-41,-4-5 1,0 1-4,-10-6 0,4 5 4,-9-5 1,-8 4-48,-1 1 1,-5 1-11,-1 14 0,-2 6-475,-7 9 0,-5-1 214,0 6 0,-5 2-1519,5 12 1763,-7 0 0,4 13 0,-7 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3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2955 132 7251,'-15'0'-176,"0"0"1,-1 0 171,-4 0 1,-1 0-116,-3 0 0,-11-1 90,1-4 1,-7 3 7,-3-3 1,-2 2-78,-3-2 302,-3 3-214,0-4 1,-4 4 79,7-3 1,-5 4-60,5-4 0,-4-2 15,4 2 0,-5-4 9,5 4 0,-2-2-55,2 2 1,3 4 36,-3-4 0,7 2-48,-2-2 0,6 3 55,-11-3 1,8 2-1,-3-2 0,0 3-7,5-3 1,-5 2 3,-5-2 0,3 4-31,-3-4 1,3 3 23,2 2 0,-1 0-22,-4 0 24,9 0-16,-9 0 0,12 0 1,-7 0 1,-2 2 0,-3 3 0,5-2-5,0 7 1,0-5 5,5 4-21,-4-5 20,-1 9 0,6-10-85,4 7 0,1-5 80,-1 4 0,1-4-34,-6 5 0,7 0 31,-3 5 0,4-6-6,2 1 0,-2 0 8,-3 5 0,4-1 10,1 1 0,1-2-3,8-3 0,-1 3 6,2-3 1,7 3 6,-3 2 1,6-6-11,-1 1-57,-3 0 48,5 5 0,-1-1 0,1 1 1,3 0 0,4-5-1,-4-1-4,3 1 0,4 5-6,3 0 5,-4-1 0,12 1 3,-3 0 1,-2-2-12,2-3 1,0 3 15,5-4 0,-1 0-2,1 0 1,6 0-2,4 0 0,-2 0 1,1-5 0,2-2 3,9 3 0,-3 2 2,7-3 1,-6 1 28,1-5 0,4 0-30,1 0 0,4 5 0,1 0 1,0 0 24,0-5 1,2 0 1,3 0 1,1 0-25,4 0 1,2 0 1,-7 0 0,6 0 10,-1 0 0,2 0-2,-2 0 1,1 0-29,-6 0 1,5 5 30,-5 0 0,5 0-3,-5-5 0,5 0-1,-5 0 0,1 0 1,-1 0 0,2 5-14,3 0 1,1-1 2,-6-4 0,7 0 9,-2 0 1,3 0-1,2 0 0,-5 0-25,0 0 0,-5-4 22,5-1 1,-2 0 0,2 5 0,-4-5-3,-6 0 0,2-2 1,3 2 0,2 4 15,3-4 1,-2-2 4,-3 3 0,-2-6-12,7 5 1,-8-5 2,-2 5 0,-2-1-14,-7 1 0,1-3 10,-2-7 1,-8 5 29,4 0 1,-11 0 26,1-4 0,-6-1 115,-4 0 0,2 1-85,-7-1 0,-1-1 154,-4-4 1,5 4-173,0-4 1,0 2 9,-5-2 0,-8 4-86,-7-3 0,-1 1 30,-9-2 1,-6 4-154,-8-4 1,-5 4 42,-5 1 0,-10 0-209,-9 1 1,1 4-47,-2 0 1,-6 7-4,-8-2 0,-4-3 0,-1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5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2720 177 6397,'-14'-6'-10,"-1"4"1,-1-4 51,-4 6 1,2-5 79,-7 0 0,1-2-79,-5 2 0,-9 2-16,-6-7 0,-2 5 16,-8-4 1,5 0-4,-5 0 1,-4-4 54,-6 3 1,0 2-92,5-2 1,6 5 43,-1-5 0,0 7-102,-5-2 1,7 3 83,3 2 0,-4 0-39,0 0 1,-3 0 30,2 0 0,-3 0-16,3 0 1,-3 5 26,-2 0 1,-5 2-2,1-3 0,-1-2-28,5 3 1,5-3 6,0-2 1,2 0-3,-2 0 0,2 5 0,3-1 0,5 3-24,0-2 0,-5-3 43,5 2 1,1 5-3,4 0 0,5 0 26,-5 0 0,6 1 86,-1 5 0,3-5-57,1-1 1,7 0-32,4 0 1,-3 4-108,3-3 103,-1 3 1,6 2-140,-1 0 104,-6-1 0,4 1-12,-2 0 0,7-2-21,2-3 0,7 3-30,-2-3 37,-3 3 0,6 1 13,-2 1 14,2 0 0,2-1-11,0 1 0,0-5 0,0 0 1,0 0 0,0 4-57,0 1 0,5-5 52,0 0 1,6-1-3,-1 6 1,8-5 15,2 0 0,6-1-18,-2 6 0,4-2 75,1-3 0,6 1-69,-1-6 1,7 5 25,-2-5 0,5 5-21,5-5 0,0 0 0,10-5 1,-2 1 0,12 4 1,-6-3-5,6 3 0,-5-4-4,4-1 1,-2 0 6,7 0 1,-13 0 52,9 0 0,-10 2-52,5 3 0,2-4 91,3 4 0,3-3-233,1-2 1,1 0 152,-1 0 1,7 0 5,4 0 0,-3 0-5,3 0 0,-9 0 53,-2 0 0,1 2-41,-6 3 1,-2-4 39,-3 4 0,-7-3-40,-2-2 0,5 0-18,4 0 1,1 0 21,-5 0 0,0 1-39,-1 4 1,5-3 1,-5 3 0,4-4-6,-8-1 0,3 0 16,2 0 0,-2 5-9,-3 0 1,2 0 20,-7-5 1,0 0 1,-5 0 1,5 0 13,0 0 1,0 0 130,-5 0 0,0-5-189,0 0 0,5-1-7,0 1 1,5 3-7,-5-3 1,5-1 4,-5 1 0,10-5-12,-5 5 0,0 0 14,-10 5 0,0-5-11,0 0 1,3-1 93,-3 1 1,2 2-74,-12-7 1,2 5 154,-1-5 1,1 2-45,3-2 0,2-3 46,-7 3 1,7 2-101,-2-1 0,3-1 8,2-5 0,-1 5-33,-4 0 0,-3 2 39,-7-2 0,-1-3 39,-3 4 1,-4-3-12,-6 2 1,-2-3 6,-4 3 0,3-3-17,-7-1 1,0-1 11,-5 0 0,0 1-59,0-1 1,0 0-91,0 1 1,0-1-83,0 0 1,-2 0 54,-3 1 1,4-6 10,-4 1 1,-2-1 51,2 5 1,-1 1-9,1-1 0,2-3-19,-7 3 0,0-3 152,-5 8 1,-6-3-116,-4-1 1,-9 1-41,-5 3 1,-10-2-18,-5 7 0,-13-1-112,-11 1 0,-12 3-158,37 0 1,-2-1-1,-4 2 1,-3 1 315,-5 0 1,-3 0-1,-7 0 1,-3 0 7,-10 0 0,-1 0 0,1 0 0,0 0-457,-5 0 0,-1 0 1,0 0-1,0 0 447,-2 0 0,0 0 0,29 0 0,1 1 0,-1-1-21,-1 2 0,-1-1 0,1 1 0,3 1 0,0-1 0,0 2-66,-1 0 1,-1 1-1,0 0 1,-29 3 0,0 1-235,3 0 0,-1 1 356,1-2 0,-1 1 0,2 4 0,0 1 0,0-1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03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1823 235 7569,'-8'-1'-645,"3"-4"908,-3 3-137,6-5-58,-11 1 0,12 3 55,-4-7-8,-4 7-27,8-10-29,-12 4-86,5-5 89,-7-1 0,0 2-92,1 3 0,4 2 16,0 3 1,-2 2-7,-7-7 0,3 5 27,-4-5 0,2 5-9,-2-4 1,-2 4 10,-8-5 44,1 0-46,-1 2 0,3 0 73,2 3-69,-3 3 0,1-9-13,-8 6 0,3 0 5,7 5 0,-3 0-31,4 0 1,-4 0 42,-1 0 1,4 0-58,1 0 1,1 0 32,-2 0 0,-2 0-8,2 0 1,-3 5 7,-1 0 0,-1 0 4,1-5 0,0 5 5,-1 0 0,1-1 2,-1-4 0,1 5 5,0 0 1,1 2-10,3-2 1,-1-4 18,7 4 1,-1-2-14,5 2 1,1-1 1,-1 5 0,0-4-5,1 5 0,2-5 1,-3 5 0,4-2-2,-9 2 1,2 1-2,-1-6 1,1 7 45,-7-3 0,3-1 4,-3 2 1,-3-2-33,4 2 0,1 3-2,-2-3 1,7-2-29,-1 2 1,3-2 20,1 2 0,5 3 0,0-3 0,2 3-12,-2 2 0,-3-1-6,3 1 0,2 1-8,-2 4 1,2-4 23,-2 4 0,-3-4 4,4-1 0,-4 1 16,-2 4 0,5-4 34,0 4-58,7-4 1,-4-1 0,7 0 1,0-1 2,0 1 1,2 0 0,3-1 0,-2-4-20,7 0 1,0 0 20,5 4 1,-6 1-25,1 0 0,0-2 18,5-3 1,4 3-12,1-3 1,1 1 5,-1-1 1,3 1 2,6-6 0,0 5 4,1-5 1,-1 0 0,1-5 0,4 0 20,0 0 1,5 0-23,-4 0 1,4 0 82,-5 0 1,7 0-73,-2 0 0,-3 5 104,-2 0 1,-1-1-95,1-4 0,-1 0 4,6 0 1,-5 0-29,6 0 1,-6 5-2,5 0 0,0 0-6,5-5 1,1 0 25,-1 0 0,-5 0-18,0 0 0,-5 0 32,6 0 0,-8 0 0,3 0 1,-4 0-20,-2 0 1,0-1 4,1-4 0,-1 3-19,1-3 1,1 3 1,3 2 1,-3-4-17,3-1 0,-3 0 27,-1 5 0,4-2-52,0-3 1,5 4 30,-4-4 1,1 3-3,-2 2 0,-1-5 7,6 0 0,-5 0 1,5 5 1,-6-5 1,1 1 1,-3-1 0,-1 5 1,4-5 19,0 0 1,-4-2-21,-6 2 1,1 4 27,4-4 1,0-2-25,1 2 0,-2-4 34,-4 4 1,2-2 27,-6 2 0,6 2 7,-2-7 0,-2 5-2,-3-4 1,-2 4 18,-3-5 1,1 5 25,0-5 1,-5 5-16,-1-5 53,-5 1 1,2-6-49,-6 0 0,0 5 0,0 1 0,0-1-65,0-5 1,0 0-27,0 1 0,0-1-41,0 0 1,0 1 76,0-1 0,-1 2-61,-4 3 1,-4-3 44,-5 3 1,-3 2-156,-2-2 1,-6 2 32,-9-2 0,-5-3-50,-10 3 0,-5-3 67,-10-1 0,-4-1-134,-11 0 0,-4-1-137,-10-4 1,44 10 0,0-1 261,-5-1 0,0 0 1,4 0-1,0 2-211,-1 3 1,0 0 0,-38-6-188,1 3 476,10 3 0,-4 2 0,7 4 0,1 7 0,4 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5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614 102 7701,'-53'0'-195,"3"0"0,-2 0 1,5 0-62,4 0 203,-6 0 1,22 0-115,-8 0 1,16 0 142,1 0 1,10 0-112,-8 0 176,9 0 194,-3 0-99,10 0 356,0 0-408,10 0 1,16 0-18,16 0 1,10 3 87,7 6 0,9-6-89,17 6 0,8-7-7,18-2 0,-3 0 12,12 0 1,3 0 4,23 0 0,-11-2-195,18-7 0,-16 6 200,-2-6 0,-14 6-31,-1 3 1,-26-7 15,-9-2 1,-17 0-123,-18 9 0,-10 0 94,-6 0-116,-16 0 1,-9-3 153,-18-6 0,-9 7-2,-16-6 0,3 4 98,-11 4 1,-10 0-346,-7 0 1,-12 0 141,3 0 1,-5 0-88,-3 0 0,-4 0 65,-5 0 1,-4 0 19,-4 0 0,-6 4 23,5 4 1,-5-6-38,-3 7 0,-7-4 9,-2 4 0,0-2 37,8 8 1,13-8 7,5 2 1,0-4 27,9 4 0,-4-7-48,21 6 0,8-4 18,8-4 1,12 0 27,-2 0 0,3 0 47,6 0 8,8 0 20,6 0-119,10 0 0,3 0 2,4 0 0,9 0-10,8 0 1,2-9 30,0 0 0,2 1 5,7 8 1,-4 0-13,11 0 0,3-9 44,14 0 0,-2 1 14,11 8 0,3 0 15,14 0 1,-2-7-74,9-2 0,5 0 18,14 9 1,7 0-58,19 0 1,-6 0-135,4 0 1,4 0 231,-2 0 1,-2 0-48,-8 0 1,-11 0 15,-5 0 0,-14 0-22,-3 0 0,-7 0 105,-2 0 1,-9 0-79,-15 0 0,-7 0 0,5 0 0,-18-3-10,-6-6-19,-18 7 545,6-10-528,-20 12 1,-3-8 9,-17-1 0,-6 0-56,-3 9 0,-1 0-112,-8 0 1,4-1 42,-11-8 0,7 5-193,-8-4 1,10 6-26,-10 2 0,1 0 83,-10 0 1,-2 0 0,-5 0 1,5 0 63,-5 0 1,-3 0 200,3 0 0,-12 0-36,3 0 0,-3 0 92,3 0 1,-6 0-25,6 0 1,2 0-74,-2 0 1,11 0 121,-2 0 0,14 0-55,3 0 0,18 0 28,0 0-68,15 0 0,0 2-45,18 6 1,17-4 77,16 5 0,6-8 0,3-1 1,11 0 47,6 0 0,6 0-84,3 0 0,-1 0 134,0 0 0,4 0-50,5 0 0,0 0 58,18 0 0,-8 0-92,16 0 0,-7 0-67,-1 0 0,4 0-12,-4 0 0,-15 0-147,-20 0 1,-23 0 128,-3 0 22,-11 0 140,-16 0 1,-8 0-93,-14 0 0,-8 0 166,-9 0 0,-3 0-95,1 0 0,2 0-279,-2 0 0,-9 0-70,2 0 1,-1 0-92,8 0 0,-7 0 28,-2 0 0,-7 0-164,8 0 0,-1 0-186,11 0 643,-2 0 0,-11 12 0,-3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 7214,'-15'14'-301,"4"0"326,11-6 1,4 5 4,3 2 1,5 8 36,5-6 0,14 6 113,-6 3 1,9 0-10,1-2 0,-4 2-75,11 0 0,1-2 42,8 2 0,-1 0-45,2 0 0,-2-1-95,2 1 1,-1-9 95,-1 0 1,2-11-219,-2 2 1,-10-6-7,-5-2 114,-7 0 1,-11 0-25,0 0-17,-11 0 331,4 0-271,-33 0 0,15 0-154,-17 0 170,5 0 0,-5 0-159,-1 0 156,0 0 0,0 0-10,2 0 0,7 0 78,-1 0 1,1 0-94,-7 0 0,-2 0 95,0 0 1,-2 9-71,-7-1 0,4 13 33,-11-5 0,7 6-36,-6 4 0,-3 0-12,-6 1 0,2 5-10,6 3 1,-7 7-81,6-7 0,-2 6 30,3-6 1,-3 0-14,10-11 0,1 2-158,9 0 0,-1-2 60,0 2 1,9-12-468,1-5 131,9-6 506,-3-3 0,-2 0 0,-2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0 7872,'-26'0'0,"0"0"133,12 0 54,-9 0 0,18 0-385,-12 0 193,11 0 1,-6 3-102,12 6 51,0-5 52,12 18 0,4-8 92,19 10 1,-4 2 35,11 0 0,1 0 60,7-1-145,2 1 0,-1 5 43,1-5-13,-2 5 0,9-12-25,2 7 0,-11 6-6,-8-15 0,-2 5-101,3 3 0,2-8 60,-10 0-128,-2-11-4,-7 16 74,0-18-24,-2 6 196,-10-10-2,-2 0-24,-12 0 1,-3 0-71,-6 0 0,4 0 0,-12 0-20,1 0 1,-10 0 0,0 0 0,9-9 6,1 3-15,-1-3 1,-9 9-17,0 0 1,10 0-16,-1 0 1,-1 2-30,-8 6 1,2-3 57,-2 13 0,-9-1-76,2 9 0,-10-2 11,10 3 0,-14 9-13,5 7 0,-6 6-4,-3 1 1,3-6-11,6-3 1,-5-1-118,14 2 0,-3 5 91,1-14 1,9 1-430,2-9 561,-2-10 0,12 8 0,-12-9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40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76 8022,'-26'-10'0,"12"3"-228,6-9 181,-6 9 175,10-3-264,-6-2-83,10 10 242,0-10-15,0 12 77,0 0 0,2 12 6,6 4 0,-4-1-10,5 1 95,4 1-147,-9 9 1,18 2 135,-4 7 1,-4-4-93,3 11 0,-1-2 55,10 3 0,0 4-31,-2-4 1,2 14-65,0 2 0,2 9 38,7-9 0,1 16-4,6 1 1,6 0-47,-4 9 1,4-3-6,2 3 1,1-5 2,1 5 1,-2-5-9,2-4 0,7 0 58,0 1 0,12-10-26,-3 3 1,-6-15-12,-3 4 0,-5 4 11,-2-2 0,-1-2 1,1-9 0,-11 2 1,3-2 1,-3 4 1,10 7 1,-4-7-33,3 5 1,-5-2 29,14 2 1,-2-5-83,2 5 0,-2 6 70,11 3 0,-2-4-144,2 6 1,3-11 53,-12 8 0,0-8 37,-7 11 1,-2-16 31,2-4 0,-10 0-34,1-6 0,-10 1 42,11-2 1,-13 2 86,2-12 1,5 5 27,-5-5 0,3-1-59,-1 11 1,2-12-13,6 2 1,4 4-46,-4-3 0,6 10-96,1-11 1,-7 10 65,-1-10 0,-7 10-16,6-10 1,-9 12-28,2-1 0,-6-8-23,-2-1 1,-3-7 59,-6-2 0,6 0-10,-6-2 0,2-7 89,-2 1 0,6-10-24,-6 10 1,-3-4 13,4 1 0,-3 1-29,11-7 1,-8-4 10,-1 12 1,7-8-33,11 6 1,0-6 20,-11 8 0,2-8-141,0 9 0,7-5 69,2 5 0,-2 4-16,-7-4 0,8 1 52,-1-2 0,2 6-5,-9-6 1,-2 6 40,2 1 1,9 2 100,-2 0 1,5-9 85,-5-1-93,7 1 0,10-3-88,2-5 0,2 5 12,5 3 0,-2-5-15,11-3 1,-9 1-98,9-1 0,-7 8 2,6-8 1,-10 8 87,2-10 0,4 11-20,-4-10 1,0 4 6,-7-3 1,-2-7 7,2 6 0,-1 5-16,-1-5 1,-7 8 13,-1-7 1,-2 8-17,3-8 0,2 8 18,-10-8 0,2 6 68,-4-6 1,-2 8-69,12-8 0,-10 8 88,10-8 1,-3 1-84,2-1 1,-4-5-19,-13 4 1,9 3 4,-1-3 1,2 4-11,-9-3 0,2-7 11,6 7 1,-15 3-7,7-4 1,-6 8-48,6-7 1,0 3 42,-2-4 0,2-6-16,0 7 0,-2-2 35,2 0 0,0-4 4,-1 6 0,1-4-3,0 4 0,7-6 3,1 6 0,11-7-15,-1-2 0,-8 0 4,-1 0 1,1 0-17,-3 0 0,11 0 18,-11 0 1,1 0 19,-8 0 1,-1 0 2,1 0 1,0 0 2,0 0 0,-2 0 1,2 0 1,-9 0-1,1 0 1,-3 0-49,11 0 1,1 0 35,-3 0 1,2 0-30,0 0 1,7 0 23,2 0 1,8 0-57,-10 0 0,19 0 28,-10 0 0,11-2-5,-9-7 1,-6 6 17,5-6 0,-3-1-5,2 1 1,-4 0 133,-14 9 0,-6 0-121,-1 0 0,-3-3 141,3-6-93,6 7 9,-20-10-74,20 12-158,-21 0 74,10 0-265,-12 0-1032,0 0 0,-9 4 1384,0 4 0,-22-6 0,3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2.xml"/><Relationship Id="rId18" Type="http://schemas.openxmlformats.org/officeDocument/2006/relationships/image" Target="../media/image29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.png"/><Relationship Id="rId17" Type="http://schemas.openxmlformats.org/officeDocument/2006/relationships/customXml" Target="../ink/ink24.xm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customXml" Target="../ink/ink21.xml"/><Relationship Id="rId24" Type="http://schemas.openxmlformats.org/officeDocument/2006/relationships/image" Target="../media/image32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.png"/><Relationship Id="rId19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20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customXml" Target="../ink/ink2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39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customXml" Target="../ink/ink38.xml"/><Relationship Id="rId24" Type="http://schemas.openxmlformats.org/officeDocument/2006/relationships/image" Target="../media/image52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customXml" Target="../ink/ink42.xml"/><Relationship Id="rId4" Type="http://schemas.openxmlformats.org/officeDocument/2006/relationships/image" Target="../media/image42.png"/><Relationship Id="rId9" Type="http://schemas.openxmlformats.org/officeDocument/2006/relationships/customXml" Target="../ink/ink37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6.xml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7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79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1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4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80.png"/><Relationship Id="rId8" Type="http://schemas.openxmlformats.org/officeDocument/2006/relationships/image" Target="../media/image1030.png"/><Relationship Id="rId26" Type="http://schemas.openxmlformats.org/officeDocument/2006/relationships/customXml" Target="../ink/ink132.xml"/><Relationship Id="rId3" Type="http://schemas.openxmlformats.org/officeDocument/2006/relationships/customXml" Target="../ink/ink125.xml"/><Relationship Id="rId21" Type="http://schemas.openxmlformats.org/officeDocument/2006/relationships/customXml" Target="../ink/ink127.xml"/><Relationship Id="rId25" Type="http://schemas.openxmlformats.org/officeDocument/2006/relationships/customXml" Target="../ink/ink131.xml"/><Relationship Id="rId12" Type="http://schemas.openxmlformats.org/officeDocument/2006/relationships/image" Target="../media/image1050.png"/><Relationship Id="rId2" Type="http://schemas.openxmlformats.org/officeDocument/2006/relationships/image" Target="../media/image139.png"/><Relationship Id="rId20" Type="http://schemas.openxmlformats.org/officeDocument/2006/relationships/image" Target="../media/image1090.png"/><Relationship Id="rId16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24" Type="http://schemas.openxmlformats.org/officeDocument/2006/relationships/customXml" Target="../ink/ink130.xml"/><Relationship Id="rId23" Type="http://schemas.openxmlformats.org/officeDocument/2006/relationships/customXml" Target="../ink/ink129.xml"/><Relationship Id="rId19" Type="http://schemas.openxmlformats.org/officeDocument/2006/relationships/customXml" Target="../ink/ink126.xml"/><Relationship Id="rId10" Type="http://schemas.openxmlformats.org/officeDocument/2006/relationships/image" Target="../media/image1040.png"/><Relationship Id="rId4" Type="http://schemas.openxmlformats.org/officeDocument/2006/relationships/image" Target="../media/image1010.png"/><Relationship Id="rId22" Type="http://schemas.openxmlformats.org/officeDocument/2006/relationships/customXml" Target="../ink/ink128.xml"/><Relationship Id="rId14" Type="http://schemas.openxmlformats.org/officeDocument/2006/relationships/image" Target="../media/image1060.png"/><Relationship Id="rId27" Type="http://schemas.openxmlformats.org/officeDocument/2006/relationships/customXml" Target="../ink/ink1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4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customXml" Target="../ink/ink135.xml"/><Relationship Id="rId4" Type="http://schemas.openxmlformats.org/officeDocument/2006/relationships/image" Target="../media/image1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customXml" Target="../ink/ink136.xml"/><Relationship Id="rId7" Type="http://schemas.openxmlformats.org/officeDocument/2006/relationships/customXml" Target="../ink/ink138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customXml" Target="../ink/ink137.xml"/><Relationship Id="rId4" Type="http://schemas.openxmlformats.org/officeDocument/2006/relationships/image" Target="../media/image1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9.xm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7" Type="http://schemas.openxmlformats.org/officeDocument/2006/relationships/customXml" Target="../ink/ink142.xml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145.png"/><Relationship Id="rId5" Type="http://schemas.openxmlformats.org/officeDocument/2006/relationships/customXml" Target="../ink/ink141.xml"/><Relationship Id="rId10" Type="http://schemas.openxmlformats.org/officeDocument/2006/relationships/image" Target="../media/image1240.png"/><Relationship Id="rId4" Type="http://schemas.openxmlformats.org/officeDocument/2006/relationships/image" Target="../media/image1210.png"/><Relationship Id="rId9" Type="http://schemas.openxmlformats.org/officeDocument/2006/relationships/customXml" Target="../ink/ink1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4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79D-532D-B940-A740-DD25353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Debugging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97A-468E-CB47-881A-A9F71902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A program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90E5-551F-1D4B-BF9A-6D01BF1A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FD2F-1317-E94F-B54A-4AC9409F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A870D-FD1C-BD4E-926B-A2EC99C4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9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112EAC"/>
                </a:solidFill>
              </a:rPr>
              <a:t>Writing &amp; Debugging a Program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353397"/>
            <a:ext cx="9717024" cy="428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Garamond" panose="02020404030301010803" pitchFamily="18" charset="0"/>
              </a:rPr>
              <a:t>Exercise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b="1" dirty="0">
                <a:solidFill>
                  <a:srgbClr val="2F2A2B"/>
                </a:solidFill>
                <a:latin typeface="Garamond" panose="02020404030301010803" pitchFamily="18" charset="0"/>
              </a:rPr>
              <a:t>1: </a:t>
            </a: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Write and run a program to solve the following problem: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2F2A2B"/>
                </a:solidFill>
                <a:latin typeface="Garamond" panose="02020404030301010803" pitchFamily="18" charset="0"/>
              </a:rPr>
              <a:t>                                                  EAX = (ECX + EBX) – EDX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Assume that all the values are 32 bit and all the registers are 32 bit as well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Store the following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decimal values</a:t>
            </a: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 into the registers -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15 to ECX, 15 to EBX and 31 to EDX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Evaluate the above expression 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Store the result in EAX register </a:t>
            </a:r>
          </a:p>
          <a:p>
            <a:pPr marL="1714500" lvl="3" indent="-342900">
              <a:lnSpc>
                <a:spcPct val="200000"/>
              </a:lnSpc>
              <a:buFontTx/>
              <a:buChar char="-"/>
            </a:pPr>
            <a:endParaRPr lang="en-US" sz="2000" dirty="0">
              <a:solidFill>
                <a:srgbClr val="2F2A2B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280" y="5342098"/>
            <a:ext cx="9160393" cy="8803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To create a project for this exercise, follow the steps provided in next slides (similar to lab 2)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To verify the result in EAX, follow the steps in the slides titled : “</a:t>
            </a:r>
            <a:r>
              <a:rPr lang="en-US" altLang="en-US" dirty="0">
                <a:latin typeface="Garamond" panose="02020404030301010803" pitchFamily="18" charset="0"/>
              </a:rPr>
              <a:t>Showing </a:t>
            </a:r>
            <a:r>
              <a:rPr lang="en-US" altLang="en-US" b="1" dirty="0">
                <a:solidFill>
                  <a:srgbClr val="112EAC"/>
                </a:solidFill>
                <a:latin typeface="Garamond" panose="02020404030301010803" pitchFamily="18" charset="0"/>
              </a:rPr>
              <a:t>registers</a:t>
            </a:r>
            <a:r>
              <a:rPr lang="en-US" altLang="en-US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and </a:t>
            </a:r>
            <a:r>
              <a:rPr lang="en-US" altLang="en-US" b="1" dirty="0">
                <a:solidFill>
                  <a:srgbClr val="112EAC"/>
                </a:solidFill>
                <a:latin typeface="Garamond" panose="02020404030301010803" pitchFamily="18" charset="0"/>
              </a:rPr>
              <a:t>flags</a:t>
            </a:r>
            <a:r>
              <a:rPr lang="en-US" dirty="0">
                <a:latin typeface="Garamond" panose="02020404030301010803" pitchFamily="18" charset="0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06088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3D9-86CD-C748-88B0-FDAADC6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31F9-74EC-4D41-A126-FEDDBC1F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steps 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Create a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Write your code to evaluate,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2F2A2B"/>
                </a:solidFill>
              </a:rPr>
              <a:t>EAX = (ECX + EBX) – EDX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4: </a:t>
            </a:r>
            <a:r>
              <a:rPr lang="en-US" dirty="0"/>
              <a:t>Debug the project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FF3A-EAB8-6A43-8078-4AF5DAF5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A3AF-FC5E-A744-91B9-8B99606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55E8F-9910-2145-87B6-FD5B6463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3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mash(.target,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Language Template</a:t>
            </a:r>
          </a:p>
          <a:p>
            <a:r>
              <a:rPr lang="en-US" dirty="0"/>
              <a:t>Assembler Directives</a:t>
            </a:r>
          </a:p>
          <a:p>
            <a:r>
              <a:rPr lang="en-US" dirty="0"/>
              <a:t>Writing and Debugging a program</a:t>
            </a:r>
          </a:p>
          <a:p>
            <a:r>
              <a:rPr lang="en-US" dirty="0"/>
              <a:t>Watch registers and flag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8" y="2091355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2: </a:t>
            </a:r>
            <a:r>
              <a:rPr lang="en-US" sz="4000" dirty="0"/>
              <a:t>Write your code to evaluate,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2F2A2B"/>
                </a:solidFill>
              </a:rPr>
              <a:t>EAX = (ECX + EBX) – EDX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951208"/>
            <a:ext cx="989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452" y="1906287"/>
            <a:ext cx="639546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+mj-lt"/>
              <a:buAutoNum type="arabicPeriod" startAt="4"/>
              <a:tabLst>
                <a:tab pos="457200" algn="l"/>
              </a:tabLst>
            </a:pPr>
            <a:r>
              <a:rPr lang="en-US" dirty="0">
                <a:latin typeface="Garamond" panose="02020404030301010803" pitchFamily="18" charset="0"/>
              </a:rPr>
              <a:t>Make the required changes</a:t>
            </a:r>
            <a:r>
              <a:rPr lang="en-US" dirty="0"/>
              <a:t>: </a:t>
            </a:r>
          </a:p>
          <a:p>
            <a:pPr lvl="1" algn="just">
              <a:lnSpc>
                <a:spcPct val="150000"/>
              </a:lnSpc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                                EAX = (ECX + EBX) – EDX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ECX  the value 15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EBX the value 15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EDX the value 31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Add EBX to ECX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Subtract EDX from ECX (</a:t>
            </a:r>
            <a:r>
              <a:rPr lang="en-US" sz="2000" b="1" dirty="0">
                <a:solidFill>
                  <a:srgbClr val="2F2A2B"/>
                </a:solidFill>
              </a:rPr>
              <a:t>😳</a:t>
            </a:r>
            <a:r>
              <a:rPr lang="en-US" b="1" dirty="0">
                <a:solidFill>
                  <a:srgbClr val="2F2A2B"/>
                </a:solidFill>
              </a:rPr>
              <a:t>)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the result in ECX to EAX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Done</a:t>
            </a:r>
            <a:endParaRPr lang="en-US" dirty="0"/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endParaRPr lang="en-US" dirty="0"/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11924" y="2137119"/>
            <a:ext cx="5106924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AddTwo.asm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- adds two 32-bit integers.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Chapter 3 example</a:t>
            </a: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.386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.model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flat,stdcall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.stack 4096</a:t>
            </a:r>
          </a:p>
          <a:p>
            <a:pPr algn="just"/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ExitProcess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proto,dwExitCode:dword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.code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proc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mov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eax,5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eax,6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invoke ExitProcess,0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endp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end main	</a:t>
            </a:r>
            <a:endParaRPr lang="en-US" sz="16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87197" y="4617720"/>
            <a:ext cx="1860308" cy="493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98848" y="2670048"/>
            <a:ext cx="3388349" cy="244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175246">
            <a:off x="5448676" y="3487044"/>
            <a:ext cx="120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Replace this</a:t>
            </a:r>
          </a:p>
        </p:txBody>
      </p:sp>
    </p:spTree>
    <p:extLst>
      <p:ext uri="{BB962C8B-B14F-4D97-AF65-F5344CB8AC3E}">
        <p14:creationId xmlns:p14="http://schemas.microsoft.com/office/powerpoint/2010/main" val="39491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0DD6-424A-FC43-88D4-7016B980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2:</a:t>
            </a:r>
            <a:r>
              <a:rPr lang="en-US" sz="4000" dirty="0"/>
              <a:t>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D3FF1-2674-084B-9DAD-4C11666D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0BE16-F365-E445-B41F-BC62669D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0878-8A65-2243-B027-092F4EE3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ED031-AC38-F240-978F-780E4C921471}"/>
              </a:ext>
            </a:extLst>
          </p:cNvPr>
          <p:cNvSpPr/>
          <p:nvPr/>
        </p:nvSpPr>
        <p:spPr>
          <a:xfrm>
            <a:off x="5152273" y="1690688"/>
            <a:ext cx="6002253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AddTwo.asm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- adds two 32-bit integers.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Chapter 3 example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.386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.model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flat,stdcall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.stack 4096</a:t>
            </a:r>
          </a:p>
          <a:p>
            <a:pPr algn="just"/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ExitProcess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proto,dwExitCode:dword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.code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proc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ecx,15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ebx,15 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edx,31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ecx,ebx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sub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ecx,edx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eax,ecx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invoke ExitProcess,0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endp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end main	</a:t>
            </a:r>
            <a:endParaRPr lang="en-US" sz="16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66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9ADA-BE65-AF48-A185-55A9405E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4528-2AF3-DE41-96A1-A216C11D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6508" cy="4351338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Build Project </a:t>
            </a:r>
            <a:r>
              <a:rPr lang="en-US" dirty="0"/>
              <a:t>from the </a:t>
            </a:r>
            <a:r>
              <a:rPr lang="en-US" b="1" dirty="0"/>
              <a:t>Build menu</a:t>
            </a:r>
            <a:r>
              <a:rPr lang="en-US" dirty="0"/>
              <a:t>. </a:t>
            </a:r>
          </a:p>
          <a:p>
            <a:r>
              <a:rPr lang="en-US" sz="2400" dirty="0"/>
              <a:t>This will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assemble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link</a:t>
            </a:r>
            <a:r>
              <a:rPr lang="en-US" sz="2400" dirty="0"/>
              <a:t> your program and create an executable file.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9BA9-D2E5-AA4B-8CED-86456F20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83BC6-21DA-064A-A268-BE959C4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AB65-F20E-7B43-BB75-E8C5F4A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0F7C-B418-BF4E-B4F6-DB4C42784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77" y="1690688"/>
            <a:ext cx="654842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CE50-CF4A-2145-B86C-5D3BC47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3: </a:t>
            </a:r>
            <a:r>
              <a:rPr lang="en-US" dirty="0"/>
              <a:t>Build the Project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0BE3-A1D5-994C-A8E4-49E659722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should see messages like the following in your output window, indicating the build progress: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﻿You should see the message in the last line:</a:t>
            </a:r>
          </a:p>
          <a:p>
            <a:pPr marL="0" indent="0">
              <a:buNone/>
            </a:pPr>
            <a:r>
              <a:rPr lang="en-US" dirty="0"/>
              <a:t>=====Build: 1 succeeded, 0 failed, 0 up-to-date, 0 skipped =====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92D7-90ED-6649-884C-A1F91A6B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BA14-6D79-A440-BF5A-B5979DB7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6056-2FE8-F049-A03A-D3C8DAB2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B4935-B61A-4444-9B8B-DCA805A0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4" y="2854472"/>
            <a:ext cx="6867000" cy="2167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14:cNvPr>
              <p14:cNvContentPartPr/>
              <p14:nvPr/>
            </p14:nvContentPartPr>
            <p14:xfrm>
              <a:off x="2275213" y="4233173"/>
              <a:ext cx="4403160" cy="10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093" y="4218053"/>
                <a:ext cx="443340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48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AFB-E490-3443-B416-F186817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4: </a:t>
            </a:r>
            <a:r>
              <a:rPr lang="en-US" sz="4000" dirty="0"/>
              <a:t>Debug the project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B844-5F63-8A4D-BC10-652B4F78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809" cy="3970264"/>
          </a:xfrm>
        </p:spPr>
        <p:txBody>
          <a:bodyPr>
            <a:normAutofit/>
          </a:bodyPr>
          <a:lstStyle/>
          <a:p>
            <a:r>
              <a:rPr lang="en-US" dirty="0"/>
              <a:t>Set a breakpoint first.</a:t>
            </a:r>
          </a:p>
          <a:p>
            <a:r>
              <a:rPr lang="en-US" b="1" dirty="0">
                <a:solidFill>
                  <a:srgbClr val="C00000"/>
                </a:solidFill>
              </a:rPr>
              <a:t>Set a breakpoint</a:t>
            </a:r>
            <a:r>
              <a:rPr lang="en-US" b="1" dirty="0"/>
              <a:t> </a:t>
            </a:r>
            <a:r>
              <a:rPr lang="en-US" dirty="0"/>
              <a:t>on a program statement by </a:t>
            </a:r>
            <a:r>
              <a:rPr lang="en-US" u="sng" dirty="0">
                <a:solidFill>
                  <a:srgbClr val="C00000"/>
                </a:solidFill>
              </a:rPr>
              <a:t>clicking</a:t>
            </a:r>
            <a:r>
              <a:rPr lang="en-US" dirty="0"/>
              <a:t> the mouse in </a:t>
            </a:r>
            <a:r>
              <a:rPr lang="en-US" b="1" u="sng" dirty="0">
                <a:solidFill>
                  <a:srgbClr val="C00000"/>
                </a:solidFill>
              </a:rPr>
              <a:t>the vertical gray bar </a:t>
            </a:r>
            <a:r>
              <a:rPr lang="en-US" dirty="0"/>
              <a:t>just to </a:t>
            </a:r>
            <a:r>
              <a:rPr lang="en-US" u="sng" dirty="0">
                <a:solidFill>
                  <a:srgbClr val="C00000"/>
                </a:solidFill>
              </a:rPr>
              <a:t>the left of</a:t>
            </a:r>
            <a:r>
              <a:rPr lang="en-US" dirty="0"/>
              <a:t> the code window.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red dot</a:t>
            </a:r>
            <a:r>
              <a:rPr lang="en-US" b="1" dirty="0"/>
              <a:t> </a:t>
            </a:r>
            <a:r>
              <a:rPr lang="en-US" dirty="0"/>
              <a:t>will mark the breakpoint location. </a:t>
            </a:r>
          </a:p>
          <a:p>
            <a:r>
              <a:rPr lang="en-US" dirty="0"/>
              <a:t>In this case, set a breakpoint at </a:t>
            </a:r>
            <a:r>
              <a:rPr lang="en-US" dirty="0">
                <a:solidFill>
                  <a:srgbClr val="C00000"/>
                </a:solidFill>
              </a:rPr>
              <a:t>Line 10.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7E9E-8949-A345-8D5C-B96EF014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1819-59BA-574C-AECA-DCCBC437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B570-6707-0248-9787-506F210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C65CE6-A2D6-8641-BD57-E73FC933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377" y="1552618"/>
            <a:ext cx="4972174" cy="48037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21321-DAAD-EC4E-8DFA-B0C90A1B6B3F}"/>
              </a:ext>
            </a:extLst>
          </p:cNvPr>
          <p:cNvGrpSpPr/>
          <p:nvPr/>
        </p:nvGrpSpPr>
        <p:grpSpPr>
          <a:xfrm>
            <a:off x="2359813" y="4084853"/>
            <a:ext cx="3571920" cy="1328760"/>
            <a:chOff x="2359813" y="4084853"/>
            <a:chExt cx="357192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14:cNvPr>
                <p14:cNvContentPartPr/>
                <p14:nvPr/>
              </p14:nvContentPartPr>
              <p14:xfrm>
                <a:off x="2359813" y="4132733"/>
                <a:ext cx="3529800" cy="128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4693" y="4117253"/>
                  <a:ext cx="35604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14:cNvPr>
                <p14:cNvContentPartPr/>
                <p14:nvPr/>
              </p14:nvContentPartPr>
              <p14:xfrm>
                <a:off x="5783773" y="4084853"/>
                <a:ext cx="1479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8293" y="4069733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B250CE-F7E1-BB45-910D-859F4D400F21}"/>
              </a:ext>
            </a:extLst>
          </p:cNvPr>
          <p:cNvGrpSpPr/>
          <p:nvPr/>
        </p:nvGrpSpPr>
        <p:grpSpPr>
          <a:xfrm>
            <a:off x="3513613" y="2672213"/>
            <a:ext cx="2947680" cy="3191040"/>
            <a:chOff x="3513613" y="2672213"/>
            <a:chExt cx="2947680" cy="31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14:cNvPr>
                <p14:cNvContentPartPr/>
                <p14:nvPr/>
              </p14:nvContentPartPr>
              <p14:xfrm>
                <a:off x="6032173" y="2677253"/>
                <a:ext cx="3441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53" y="2662133"/>
                  <a:ext cx="37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14:cNvPr>
                <p14:cNvContentPartPr/>
                <p14:nvPr/>
              </p14:nvContentPartPr>
              <p14:xfrm>
                <a:off x="5931733" y="2725133"/>
                <a:ext cx="153720" cy="142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613" y="2709653"/>
                  <a:ext cx="1843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14:cNvPr>
                <p14:cNvContentPartPr/>
                <p14:nvPr/>
              </p14:nvContentPartPr>
              <p14:xfrm>
                <a:off x="5931733" y="4127333"/>
                <a:ext cx="106200" cy="173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613" y="4112213"/>
                  <a:ext cx="136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14:cNvPr>
                <p14:cNvContentPartPr/>
                <p14:nvPr/>
              </p14:nvContentPartPr>
              <p14:xfrm>
                <a:off x="5963413" y="5630333"/>
                <a:ext cx="49788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8293" y="5614853"/>
                  <a:ext cx="528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14:cNvPr>
                <p14:cNvContentPartPr/>
                <p14:nvPr/>
              </p14:nvContentPartPr>
              <p14:xfrm>
                <a:off x="6286333" y="2672213"/>
                <a:ext cx="174960" cy="30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1213" y="2656733"/>
                  <a:ext cx="205560" cy="30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14:cNvPr>
                <p14:cNvContentPartPr/>
                <p14:nvPr/>
              </p14:nvContentPartPr>
              <p14:xfrm>
                <a:off x="3513613" y="3301853"/>
                <a:ext cx="2460960" cy="32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98133" y="3286733"/>
                  <a:ext cx="2491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14:cNvPr>
                <p14:cNvContentPartPr/>
                <p14:nvPr/>
              </p14:nvContentPartPr>
              <p14:xfrm>
                <a:off x="5825893" y="3529373"/>
                <a:ext cx="180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0773" y="3514253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8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4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4: Write and run a program that can evaluate an expression (10 points)</a:t>
            </a:r>
          </a:p>
          <a:p>
            <a:r>
              <a:rPr lang="en-US" dirty="0">
                <a:highlight>
                  <a:srgbClr val="FFFF00"/>
                </a:highlight>
              </a:rPr>
              <a:t>More details on Slide – 43 and 44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02/12/21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0A38-C0F7-1142-8240-DFE08E71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(2)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619C-EDF1-0A4E-93D5-E456D328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en-US" dirty="0"/>
              <a:t> the Program by selecting </a:t>
            </a:r>
            <a:r>
              <a:rPr lang="en-US" sz="3600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A7A05-54E6-9E40-B741-99CEA28E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0BFEC-8470-7546-B973-AA352E48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AA2DA-D2F9-8B4C-87CF-AAD5B4B0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9A701-FD55-7C4A-929D-1AA81BA8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419350"/>
            <a:ext cx="5867400" cy="393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14:cNvPr>
              <p14:cNvContentPartPr/>
              <p14:nvPr/>
            </p14:nvContentPartPr>
            <p14:xfrm>
              <a:off x="7614373" y="2328053"/>
              <a:ext cx="74052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9253" y="2312933"/>
                <a:ext cx="7711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14:cNvPr>
              <p14:cNvContentPartPr/>
              <p14:nvPr/>
            </p14:nvContentPartPr>
            <p14:xfrm>
              <a:off x="7609333" y="3000173"/>
              <a:ext cx="1561320" cy="33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3853" y="2985053"/>
                <a:ext cx="1591920" cy="3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95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413-83E0-BC48-B505-A8FDE5CB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(3)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69C2-BB52-A04B-AD13-607954B94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able to see the register window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8971-865D-5649-91F7-5EB69FA3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EF8C-6AA9-E041-98F4-0A9F2852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F3914-F031-4645-966B-9518615B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BDC85-7F96-9A41-8525-144E455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3" y="2489493"/>
            <a:ext cx="9733854" cy="14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2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67A0-EDEC-424A-99FE-C9FA05C8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(4)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504-D10F-9E4F-946F-74FEAFE6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you don’t see the register window</a:t>
            </a:r>
            <a:r>
              <a:rPr lang="en-US" dirty="0"/>
              <a:t>: Go to : Debug -&gt;Windows-&gt;registers.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079D2-DB7A-D442-8920-74BEA29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73CE-961C-4F4B-B4EA-FBDCBC72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77CA-1B53-FE42-8DEC-46C84B9A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1927F-1E27-134F-A537-F252DDF3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2" y="2382031"/>
            <a:ext cx="5220440" cy="37949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6F7518-76A4-5F4A-93EF-AA373C0BD072}"/>
              </a:ext>
            </a:extLst>
          </p:cNvPr>
          <p:cNvGrpSpPr/>
          <p:nvPr/>
        </p:nvGrpSpPr>
        <p:grpSpPr>
          <a:xfrm>
            <a:off x="6005893" y="2217173"/>
            <a:ext cx="1323360" cy="540000"/>
            <a:chOff x="6005893" y="2217173"/>
            <a:chExt cx="132336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14:cNvPr>
                <p14:cNvContentPartPr/>
                <p14:nvPr/>
              </p14:nvContentPartPr>
              <p14:xfrm>
                <a:off x="6005893" y="2217173"/>
                <a:ext cx="444960" cy="3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0773" y="2201693"/>
                  <a:ext cx="475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14:cNvPr>
                <p14:cNvContentPartPr/>
                <p14:nvPr/>
              </p14:nvContentPartPr>
              <p14:xfrm>
                <a:off x="6132973" y="2534693"/>
                <a:ext cx="1196280" cy="22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7493" y="2519213"/>
                  <a:ext cx="12268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14:cNvPr>
              <p14:cNvContentPartPr/>
              <p14:nvPr/>
            </p14:nvContentPartPr>
            <p14:xfrm>
              <a:off x="8651533" y="5984573"/>
              <a:ext cx="1921320" cy="25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6413" y="5969453"/>
                <a:ext cx="195156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116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7EAF-BA39-3048-B60C-8089D88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(5)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A4B6-F695-F144-B631-89C9D7BA9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on the register window </a:t>
            </a:r>
          </a:p>
          <a:p>
            <a:r>
              <a:rPr lang="en-US" dirty="0"/>
              <a:t>Turn on the EFLAGS  in the </a:t>
            </a:r>
          </a:p>
          <a:p>
            <a:pPr marL="0" indent="0">
              <a:buNone/>
            </a:pPr>
            <a:r>
              <a:rPr lang="en-US" dirty="0"/>
              <a:t>	register window.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F968B-02F7-6D46-8E66-0BA50EF4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FDB7-4231-0345-A490-675685CE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7AD8-CED8-6B4E-9B84-8D187302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D8688-45BC-F64B-BD47-AB6877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80" y="1505446"/>
            <a:ext cx="5903320" cy="48509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14:cNvPr>
              <p14:cNvContentPartPr/>
              <p14:nvPr/>
            </p14:nvContentPartPr>
            <p14:xfrm>
              <a:off x="9487200" y="5792082"/>
              <a:ext cx="990000" cy="29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1720" y="5776602"/>
                <a:ext cx="102060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91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E3E3-8C1B-C747-B558-23542243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(6)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9D06-1C2E-0F42-AFAB-2F64A32D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560073"/>
            <a:ext cx="4662268" cy="4351338"/>
          </a:xfrm>
        </p:spPr>
        <p:txBody>
          <a:bodyPr>
            <a:normAutofit/>
          </a:bodyPr>
          <a:lstStyle/>
          <a:p>
            <a:r>
              <a:rPr lang="en-US" dirty="0"/>
              <a:t>Now the red dot (breakpoint) has a yellow pointer inside of it now. </a:t>
            </a:r>
          </a:p>
          <a:p>
            <a:r>
              <a:rPr lang="en-US" dirty="0"/>
              <a:t>That means code execution halts at line 10 now.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33345-B53B-E646-A489-6F9A2BBB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9FF4-0459-EC4A-B40F-A18B3EFE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D7DB-3FCE-7F47-8279-693D5357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6E238-CDC5-004C-B6E4-C1D38F981B68}"/>
              </a:ext>
            </a:extLst>
          </p:cNvPr>
          <p:cNvGrpSpPr/>
          <p:nvPr/>
        </p:nvGrpSpPr>
        <p:grpSpPr>
          <a:xfrm>
            <a:off x="2730674" y="3053786"/>
            <a:ext cx="3921550" cy="2111940"/>
            <a:chOff x="3026533" y="2973893"/>
            <a:chExt cx="2260080" cy="12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14:cNvPr>
                <p14:cNvContentPartPr/>
                <p14:nvPr/>
              </p14:nvContentPartPr>
              <p14:xfrm>
                <a:off x="4555813" y="4053173"/>
                <a:ext cx="6825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40693" y="4038053"/>
                  <a:ext cx="71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14:cNvPr>
                <p14:cNvContentPartPr/>
                <p14:nvPr/>
              </p14:nvContentPartPr>
              <p14:xfrm>
                <a:off x="5042893" y="3963173"/>
                <a:ext cx="24372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7413" y="3948053"/>
                  <a:ext cx="274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14:cNvPr>
                <p14:cNvContentPartPr/>
                <p14:nvPr/>
              </p14:nvContentPartPr>
              <p14:xfrm>
                <a:off x="5063773" y="3952733"/>
                <a:ext cx="212040" cy="23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48653" y="3937613"/>
                  <a:ext cx="24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14:cNvPr>
                <p14:cNvContentPartPr/>
                <p14:nvPr/>
              </p14:nvContentPartPr>
              <p14:xfrm>
                <a:off x="3026533" y="2973893"/>
                <a:ext cx="1672560" cy="112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1413" y="2958413"/>
                  <a:ext cx="1703160" cy="115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6D350CF-7EE5-7A4F-ABEB-F139E210E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0618" y="1281327"/>
            <a:ext cx="4886648" cy="5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10,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11. That means line 10 is executed. </a:t>
            </a:r>
          </a:p>
          <a:p>
            <a:r>
              <a:rPr lang="en-US" dirty="0"/>
              <a:t>Check the ECX register content.</a:t>
            </a:r>
          </a:p>
          <a:p>
            <a:r>
              <a:rPr lang="en-US" dirty="0"/>
              <a:t>You can see the hexadecimal representation of decimal 15.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F310D-062B-8F42-9D23-3CE89EE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53" y="203787"/>
            <a:ext cx="5353901" cy="57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5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11,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12. That means line 11 is executed. </a:t>
            </a:r>
          </a:p>
          <a:p>
            <a:r>
              <a:rPr lang="en-US" dirty="0"/>
              <a:t>Check the ECX register content.</a:t>
            </a:r>
          </a:p>
          <a:p>
            <a:r>
              <a:rPr lang="en-US" dirty="0"/>
              <a:t>You can see the hexadecimal representation of decimal 15.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B8E97-814C-444E-9F56-10E0A6F9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74" y="1027906"/>
            <a:ext cx="5787326" cy="4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7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12,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13. That means line 12 is executed. </a:t>
            </a:r>
          </a:p>
          <a:p>
            <a:r>
              <a:rPr lang="en-US" dirty="0"/>
              <a:t>Check the EDX register content.</a:t>
            </a:r>
          </a:p>
          <a:p>
            <a:r>
              <a:rPr lang="en-US" dirty="0"/>
              <a:t>You can see the hexadecimal representation of decimal 31.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22C5D-81EF-0943-A0A3-952A8A33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14" y="1290180"/>
            <a:ext cx="5638286" cy="4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/>
          <a:lstStyle/>
          <a:p>
            <a:r>
              <a:rPr lang="en-US" sz="2100" dirty="0"/>
              <a:t>To execute line 13, Select ‘Step over’ from debug menu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OR</a:t>
            </a:r>
            <a:r>
              <a:rPr lang="en-US" sz="2100" dirty="0"/>
              <a:t> You can also use shortcut : Fn+F10</a:t>
            </a:r>
          </a:p>
          <a:p>
            <a:r>
              <a:rPr lang="en-US" sz="2100" dirty="0"/>
              <a:t>Now the yellow pointer moved to line 14. That means line 13 is executed. </a:t>
            </a:r>
          </a:p>
          <a:p>
            <a:r>
              <a:rPr lang="en-US" sz="2100" dirty="0"/>
              <a:t>Check the ECX register content.</a:t>
            </a:r>
          </a:p>
          <a:p>
            <a:r>
              <a:rPr lang="en-US" sz="2100" dirty="0"/>
              <a:t>Add instruction performs (15+15) and stores the result in ECX in hexadecimal, 1E.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BE8080-5123-BE4B-AE64-2161D328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50" y="1290180"/>
            <a:ext cx="5533299" cy="45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>
            <a:noAutofit/>
          </a:bodyPr>
          <a:lstStyle/>
          <a:p>
            <a:r>
              <a:rPr lang="en-US" sz="2000" dirty="0"/>
              <a:t>To execute line 14, Select ‘Step over’ from debug menu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You can also use shortcut : Fn+F10</a:t>
            </a:r>
          </a:p>
          <a:p>
            <a:r>
              <a:rPr lang="en-US" sz="2000" dirty="0"/>
              <a:t>Now the yellow pointer moved to line 15. That means line 14 is executed. </a:t>
            </a:r>
          </a:p>
          <a:p>
            <a:r>
              <a:rPr lang="en-US" sz="2000" dirty="0"/>
              <a:t>Check the ECX register content and the flags.</a:t>
            </a:r>
          </a:p>
          <a:p>
            <a:r>
              <a:rPr lang="en-US" sz="2000" dirty="0"/>
              <a:t>Sub instruction subtracts </a:t>
            </a:r>
            <a:r>
              <a:rPr lang="en-US" sz="2000" dirty="0" err="1"/>
              <a:t>edx</a:t>
            </a:r>
            <a:r>
              <a:rPr lang="en-US" sz="2000" dirty="0"/>
              <a:t> from </a:t>
            </a:r>
            <a:r>
              <a:rPr lang="en-US" sz="2000" dirty="0" err="1"/>
              <a:t>ecx</a:t>
            </a:r>
            <a:r>
              <a:rPr lang="en-US" sz="2000" dirty="0"/>
              <a:t>.</a:t>
            </a:r>
          </a:p>
          <a:p>
            <a:r>
              <a:rPr lang="en-US" sz="2000" dirty="0"/>
              <a:t>That is (30-31) in decimal.</a:t>
            </a:r>
          </a:p>
          <a:p>
            <a:r>
              <a:rPr lang="en-US" sz="2000" dirty="0"/>
              <a:t>Result = -1 </a:t>
            </a:r>
          </a:p>
          <a:p>
            <a:r>
              <a:rPr lang="en-US" sz="2000" dirty="0"/>
              <a:t>You can see the result in ECX = FFFFFFFF</a:t>
            </a:r>
          </a:p>
          <a:p>
            <a:r>
              <a:rPr lang="en-US" sz="2000" dirty="0"/>
              <a:t>That is 2’s complement of -1 in 32-bit.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530A7-3D20-7241-BF46-83EC20B4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3288"/>
            <a:ext cx="5865907" cy="49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>
            <a:noAutofit/>
          </a:bodyPr>
          <a:lstStyle/>
          <a:p>
            <a:r>
              <a:rPr lang="en-US" sz="2000" dirty="0"/>
              <a:t>To execute line 15, Select ‘Step over’ from debug menu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You can also use shortcut : Fn+F10</a:t>
            </a:r>
          </a:p>
          <a:p>
            <a:r>
              <a:rPr lang="en-US" sz="2000" dirty="0"/>
              <a:t>Now the yellow pointer moved to line 16. That means line 15 is executed. </a:t>
            </a:r>
          </a:p>
          <a:p>
            <a:r>
              <a:rPr lang="en-US" sz="2000" dirty="0"/>
              <a:t>Check the EAX register content.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0CC0A-35F3-294E-BA55-59442FD3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50" y="958241"/>
            <a:ext cx="5924536" cy="4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3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1EEC-8F53-524D-814F-60B02BDB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36C0-03AC-CB44-8311-3D681938B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reach the ”INVOKE </a:t>
            </a:r>
            <a:r>
              <a:rPr lang="en-US" dirty="0" err="1"/>
              <a:t>ExitProcess</a:t>
            </a:r>
            <a:r>
              <a:rPr lang="en-US" dirty="0"/>
              <a:t>, 0”</a:t>
            </a:r>
          </a:p>
          <a:p>
            <a:pPr lvl="1"/>
            <a:r>
              <a:rPr lang="en-US" dirty="0"/>
              <a:t>Do not click Step over or Fn+F10</a:t>
            </a:r>
          </a:p>
          <a:p>
            <a:r>
              <a:rPr lang="en-US" dirty="0"/>
              <a:t>What is the status of the sign flag (PL)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CE595-A657-1C45-8EE0-68164D2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416E-65F4-4749-99C0-44F2C58E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B29E-C6B8-8446-A392-0FB10EE9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3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82C5-9FA0-F240-B98B-DBDCF3F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BA08-5275-D349-B791-11779157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5667-A90E-664D-BCC7-F5AC2B2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7C08-625C-AB44-979B-D27B60BB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47C1-B13A-134F-98C0-9E4E47A2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6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F0A-FF26-854E-B74D-0C3AE33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47CB-0D5F-9946-B9C9-7C0436EB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have 8-bit registers. </a:t>
            </a:r>
          </a:p>
          <a:p>
            <a:r>
              <a:rPr lang="en-US" dirty="0"/>
              <a:t>Write and run a program to evaluate the following expression:</a:t>
            </a:r>
          </a:p>
          <a:p>
            <a:pPr marL="457200" lvl="1" indent="0">
              <a:buNone/>
            </a:pPr>
            <a:r>
              <a:rPr lang="en-US" dirty="0"/>
              <a:t>  AL = (AL – DL) + CL - BL</a:t>
            </a:r>
          </a:p>
          <a:p>
            <a:pPr lvl="1"/>
            <a:r>
              <a:rPr lang="en-US" dirty="0"/>
              <a:t>Store the following decimal values into the registers</a:t>
            </a:r>
          </a:p>
          <a:p>
            <a:pPr lvl="1"/>
            <a:r>
              <a:rPr lang="en-US" dirty="0"/>
              <a:t>Store 245 to AL register</a:t>
            </a:r>
          </a:p>
          <a:p>
            <a:pPr lvl="1"/>
            <a:r>
              <a:rPr lang="en-US" dirty="0"/>
              <a:t>Store 41 to BL register</a:t>
            </a:r>
          </a:p>
          <a:p>
            <a:pPr lvl="1"/>
            <a:r>
              <a:rPr lang="en-US" dirty="0"/>
              <a:t>Store 11 to CL register</a:t>
            </a:r>
          </a:p>
          <a:p>
            <a:pPr lvl="1"/>
            <a:r>
              <a:rPr lang="en-US" dirty="0"/>
              <a:t>Store 215 to DL register</a:t>
            </a:r>
          </a:p>
          <a:p>
            <a:pPr lvl="1"/>
            <a:r>
              <a:rPr lang="en-US" dirty="0"/>
              <a:t>Evaluate the above expression</a:t>
            </a:r>
          </a:p>
          <a:p>
            <a:pPr lvl="1"/>
            <a:r>
              <a:rPr lang="en-US" dirty="0"/>
              <a:t>Result should be at AL register at the end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CABC-DF7D-EC41-B693-0CDA3201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B8080-B9A4-D746-9153-C03F97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B6EC-BA1F-AD47-A45E-6DD956E7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4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B702-5791-C043-BE93-9C9D1C7F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A81F-A8FB-1E4B-B4B2-190B475A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answer sheet attached to the lab </a:t>
            </a:r>
            <a:r>
              <a:rPr lang="en-US" dirty="0">
                <a:solidFill>
                  <a:srgbClr val="FF0000"/>
                </a:solidFill>
              </a:rPr>
              <a:t>(similar to lab-3b)</a:t>
            </a:r>
            <a:endParaRPr lang="en-US" dirty="0"/>
          </a:p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  <a:r>
              <a:rPr lang="en-US" dirty="0">
                <a:solidFill>
                  <a:srgbClr val="FF0000"/>
                </a:solidFill>
              </a:rPr>
              <a:t>(similar </a:t>
            </a:r>
            <a:r>
              <a:rPr lang="en-US">
                <a:solidFill>
                  <a:srgbClr val="FF0000"/>
                </a:solidFill>
              </a:rPr>
              <a:t>to lab-3b)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6A6-5582-274C-82F6-855E88B6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56E6-2596-2D45-81DF-5956CFA1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0E55-E5CA-514F-B7D1-BEF52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112EAC"/>
                </a:solidFill>
              </a:rPr>
              <a:t>A review on assembly language</a:t>
            </a:r>
            <a:br>
              <a:rPr lang="en-US" dirty="0"/>
            </a:br>
            <a:r>
              <a:rPr lang="en-US" dirty="0"/>
              <a:t>Program Template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9B30-2920-B941-9678-13CC2001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Program Template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16817" y="1751741"/>
            <a:ext cx="5243830" cy="4512224"/>
            <a:chOff x="3640465" y="1782989"/>
            <a:chExt cx="5243830" cy="4512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0465" y="1783080"/>
              <a:ext cx="5243830" cy="4512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77624" y="2237821"/>
              <a:ext cx="4954895" cy="12750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77625" y="4318577"/>
              <a:ext cx="4954895" cy="186678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77625" y="3716679"/>
              <a:ext cx="4954895" cy="5407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77624" y="1782989"/>
              <a:ext cx="4954895" cy="2774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3998" y="1733297"/>
            <a:ext cx="23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Program title, optional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3998" y="2612460"/>
            <a:ext cx="258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32-bit program directives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30733" y="2776307"/>
            <a:ext cx="1547025" cy="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1361" y="3807951"/>
            <a:ext cx="32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Data section, not always needed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633863" y="3999966"/>
            <a:ext cx="1143895" cy="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6304" y="4961391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Code section, always needed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762985" y="5146057"/>
            <a:ext cx="1153832" cy="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197720" y="1919296"/>
            <a:ext cx="1547025" cy="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52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592853"/>
            <a:ext cx="9709879" cy="12037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Assembler Directives</a:t>
            </a:r>
            <a:endParaRPr lang="en-US" altLang="en-US" sz="4000" dirty="0"/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83722" y="1957455"/>
            <a:ext cx="10583360" cy="874197"/>
            <a:chOff x="1483722" y="1957455"/>
            <a:chExt cx="10583360" cy="874197"/>
          </a:xfrm>
        </p:grpSpPr>
        <p:sp>
          <p:nvSpPr>
            <p:cNvPr id="5" name="TextBox 4"/>
            <p:cNvSpPr txBox="1"/>
            <p:nvPr/>
          </p:nvSpPr>
          <p:spPr>
            <a:xfrm>
              <a:off x="1483722" y="2554167"/>
              <a:ext cx="626975" cy="2774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85088" y="1957455"/>
              <a:ext cx="4581994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.386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directive, identifies this as a 32-bit program that can access 32-bit registers and addresses.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3722" y="2752401"/>
            <a:ext cx="10583360" cy="830997"/>
            <a:chOff x="1483722" y="2752401"/>
            <a:chExt cx="1058336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83722" y="2877590"/>
              <a:ext cx="2638581" cy="2832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485088" y="2752401"/>
              <a:ext cx="4581994" cy="8309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.model </a:t>
              </a:r>
              <a:r>
                <a:rPr lang="en-US" sz="1600" dirty="0">
                  <a:solidFill>
                    <a:srgbClr val="2F2A2B"/>
                  </a:solidFill>
                </a:rPr>
                <a:t>selects the program’s memory </a:t>
              </a:r>
              <a:r>
                <a:rPr lang="en-US" sz="1600" b="1" dirty="0">
                  <a:solidFill>
                    <a:srgbClr val="00B050"/>
                  </a:solidFill>
                </a:rPr>
                <a:t>model (flat), </a:t>
              </a:r>
              <a:r>
                <a:rPr lang="en-US" sz="1600" dirty="0">
                  <a:solidFill>
                    <a:srgbClr val="2F2A2B"/>
                  </a:solidFill>
                </a:rPr>
                <a:t>and identifies the </a:t>
              </a:r>
              <a:r>
                <a:rPr lang="en-US" sz="1600" b="1" dirty="0">
                  <a:solidFill>
                    <a:srgbClr val="00B050"/>
                  </a:solidFill>
                </a:rPr>
                <a:t>calling convention (named </a:t>
              </a:r>
              <a:r>
                <a:rPr lang="en-US" sz="1600" b="1" dirty="0" err="1">
                  <a:solidFill>
                    <a:srgbClr val="00B050"/>
                  </a:solidFill>
                </a:rPr>
                <a:t>stdcall</a:t>
              </a:r>
              <a:r>
                <a:rPr lang="en-US" sz="1600" b="1" dirty="0">
                  <a:solidFill>
                    <a:srgbClr val="00B050"/>
                  </a:solidFill>
                </a:rPr>
                <a:t>) </a:t>
              </a:r>
              <a:r>
                <a:rPr lang="en-US" sz="1600" dirty="0">
                  <a:solidFill>
                    <a:srgbClr val="2F2A2B"/>
                  </a:solidFill>
                </a:rPr>
                <a:t>for procedures</a:t>
              </a:r>
              <a:r>
                <a:rPr lang="en-US" sz="1400" dirty="0">
                  <a:solidFill>
                    <a:srgbClr val="2F2A2B"/>
                  </a:solidFill>
                </a:rPr>
                <a:t>. Ex. Windows API</a:t>
              </a:r>
              <a:endParaRPr lang="en-US" sz="14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1276" y="3198862"/>
            <a:ext cx="10585806" cy="1410602"/>
            <a:chOff x="1481276" y="3198862"/>
            <a:chExt cx="10585806" cy="1410602"/>
          </a:xfrm>
        </p:grpSpPr>
        <p:sp>
          <p:nvSpPr>
            <p:cNvPr id="7" name="TextBox 6"/>
            <p:cNvSpPr txBox="1"/>
            <p:nvPr/>
          </p:nvSpPr>
          <p:spPr>
            <a:xfrm>
              <a:off x="1481276" y="3198862"/>
              <a:ext cx="1626211" cy="25225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4800" y="3778467"/>
              <a:ext cx="4142282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.stack</a:t>
              </a:r>
              <a:r>
                <a:rPr lang="en-US" sz="1600" dirty="0">
                  <a:solidFill>
                    <a:srgbClr val="2F2A2B"/>
                  </a:solidFill>
                </a:rPr>
                <a:t> aside </a:t>
              </a:r>
              <a:r>
                <a:rPr lang="en-US" sz="1600" b="1" dirty="0">
                  <a:solidFill>
                    <a:srgbClr val="2F2A2B"/>
                  </a:solidFill>
                </a:rPr>
                <a:t>4096</a:t>
              </a:r>
              <a:r>
                <a:rPr lang="en-US" sz="1600" dirty="0">
                  <a:solidFill>
                    <a:srgbClr val="2F2A2B"/>
                  </a:solidFill>
                </a:rPr>
                <a:t> bytes of storage for the </a:t>
              </a:r>
              <a:r>
                <a:rPr lang="en-US" sz="1600" b="1" dirty="0">
                  <a:solidFill>
                    <a:srgbClr val="7030A0"/>
                  </a:solidFill>
                </a:rPr>
                <a:t>runtime stack</a:t>
              </a:r>
              <a:r>
                <a:rPr lang="en-US" sz="1600" dirty="0">
                  <a:solidFill>
                    <a:srgbClr val="2F2A2B"/>
                  </a:solidFill>
                </a:rPr>
                <a:t>, which every program must have. </a:t>
              </a:r>
              <a:r>
                <a:rPr lang="en-US" sz="1600" dirty="0"/>
                <a:t>Size of a memory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3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803868"/>
            <a:ext cx="9709879" cy="9927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</a:rPr>
              <a:t>Assembler Directives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40818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1360" y="1894949"/>
            <a:ext cx="10494282" cy="1884360"/>
            <a:chOff x="1481360" y="1911597"/>
            <a:chExt cx="10494282" cy="1884360"/>
          </a:xfrm>
        </p:grpSpPr>
        <p:sp>
          <p:nvSpPr>
            <p:cNvPr id="12" name="Rectangle 11"/>
            <p:cNvSpPr/>
            <p:nvPr/>
          </p:nvSpPr>
          <p:spPr>
            <a:xfrm>
              <a:off x="7393648" y="1911597"/>
              <a:ext cx="4581994" cy="18158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</a:rPr>
                <a:t>ExitProcess</a:t>
              </a:r>
              <a:r>
                <a:rPr lang="en-US" sz="1600" b="1" dirty="0">
                  <a:solidFill>
                    <a:srgbClr val="FF0000"/>
                  </a:solidFill>
                </a:rPr>
                <a:t>,</a:t>
              </a:r>
              <a:r>
                <a:rPr lang="en-US" sz="1600" dirty="0">
                  <a:solidFill>
                    <a:srgbClr val="2F2A2B"/>
                  </a:solidFill>
                </a:rPr>
                <a:t> declares </a:t>
              </a:r>
              <a:r>
                <a:rPr lang="en-US" sz="1600" b="1" dirty="0">
                  <a:solidFill>
                    <a:schemeClr val="accent1"/>
                  </a:solidFill>
                </a:rPr>
                <a:t>a prototype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for the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function.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A prototype consists of </a:t>
              </a:r>
              <a:r>
                <a:rPr lang="en-US" sz="1600" dirty="0">
                  <a:solidFill>
                    <a:schemeClr val="accent1"/>
                  </a:solidFill>
                </a:rPr>
                <a:t>the function name</a:t>
              </a:r>
              <a:r>
                <a:rPr lang="en-US" sz="1600" dirty="0">
                  <a:solidFill>
                    <a:srgbClr val="2F2A2B"/>
                  </a:solidFill>
                </a:rPr>
                <a:t>, the </a:t>
              </a:r>
              <a:r>
                <a:rPr lang="en-US" sz="1600" dirty="0">
                  <a:solidFill>
                    <a:schemeClr val="accent1"/>
                  </a:solidFill>
                </a:rPr>
                <a:t>PROTO keyword</a:t>
              </a:r>
              <a:r>
                <a:rPr lang="en-US" sz="1600" dirty="0">
                  <a:solidFill>
                    <a:srgbClr val="2F2A2B"/>
                  </a:solidFill>
                </a:rPr>
                <a:t>, a </a:t>
              </a:r>
              <a:r>
                <a:rPr lang="en-US" sz="1600" dirty="0">
                  <a:solidFill>
                    <a:schemeClr val="accent1"/>
                  </a:solidFill>
                </a:rPr>
                <a:t>comma</a:t>
              </a:r>
              <a:r>
                <a:rPr lang="en-US" sz="1600" dirty="0">
                  <a:solidFill>
                    <a:srgbClr val="2F2A2B"/>
                  </a:solidFill>
                </a:rPr>
                <a:t>, and a </a:t>
              </a:r>
              <a:r>
                <a:rPr lang="en-US" sz="1600" dirty="0">
                  <a:solidFill>
                    <a:schemeClr val="accent1"/>
                  </a:solidFill>
                </a:rPr>
                <a:t>list of input parameters</a:t>
              </a:r>
              <a:r>
                <a:rPr lang="en-US" sz="1600" dirty="0">
                  <a:solidFill>
                    <a:srgbClr val="2F2A2B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The input parameter </a:t>
              </a:r>
              <a:r>
                <a:rPr lang="en-US" sz="1600" dirty="0">
                  <a:solidFill>
                    <a:srgbClr val="2F2A2B"/>
                  </a:solidFill>
                </a:rPr>
                <a:t>for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is named </a:t>
              </a:r>
              <a:r>
                <a:rPr lang="en-US" sz="1600" dirty="0" err="1">
                  <a:solidFill>
                    <a:srgbClr val="2F2A2B"/>
                  </a:solidFill>
                </a:rPr>
                <a:t>dwExitCode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1360" y="3543698"/>
              <a:ext cx="5103748" cy="252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81360" y="4133778"/>
            <a:ext cx="10494282" cy="1755402"/>
            <a:chOff x="1481360" y="4133778"/>
            <a:chExt cx="10494282" cy="1755402"/>
          </a:xfrm>
        </p:grpSpPr>
        <p:sp>
          <p:nvSpPr>
            <p:cNvPr id="24" name="TextBox 23"/>
            <p:cNvSpPr txBox="1"/>
            <p:nvPr/>
          </p:nvSpPr>
          <p:spPr>
            <a:xfrm>
              <a:off x="1481360" y="4133778"/>
              <a:ext cx="1360694" cy="2591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highlight>
                  <a:srgbClr val="000080"/>
                </a:highligh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1000" y="5058183"/>
              <a:ext cx="3974642" cy="83099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The label main </a:t>
              </a:r>
              <a:r>
                <a:rPr lang="en-US" sz="1600" dirty="0"/>
                <a:t>identifies </a:t>
              </a:r>
              <a:r>
                <a:rPr lang="en-US" sz="1600" dirty="0">
                  <a:solidFill>
                    <a:srgbClr val="C00000"/>
                  </a:solidFill>
                </a:rPr>
                <a:t>the </a:t>
              </a:r>
              <a:r>
                <a:rPr lang="en-US" sz="1600" b="1" dirty="0">
                  <a:solidFill>
                    <a:srgbClr val="C00000"/>
                  </a:solidFill>
                </a:rPr>
                <a:t>program entry point</a:t>
              </a:r>
              <a:r>
                <a:rPr lang="en-US" sz="1600" dirty="0"/>
                <a:t> (main) and </a:t>
              </a:r>
              <a:r>
                <a:rPr lang="en-US" sz="1600" u="sng" dirty="0">
                  <a:solidFill>
                    <a:srgbClr val="2F2A2B"/>
                  </a:solidFill>
                </a:rPr>
                <a:t>marks the address </a:t>
              </a:r>
              <a:r>
                <a:rPr lang="en-US" sz="1600" dirty="0">
                  <a:solidFill>
                    <a:srgbClr val="2F2A2B"/>
                  </a:solidFill>
                </a:rPr>
                <a:t>at which the </a:t>
              </a:r>
              <a:r>
                <a:rPr lang="en-US" sz="1600" u="sng" dirty="0">
                  <a:solidFill>
                    <a:srgbClr val="2F2A2B"/>
                  </a:solidFill>
                </a:rPr>
                <a:t>program will begin to execute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81360" y="3840180"/>
            <a:ext cx="10494282" cy="897902"/>
            <a:chOff x="1481360" y="3840180"/>
            <a:chExt cx="10494282" cy="897902"/>
          </a:xfrm>
        </p:grpSpPr>
        <p:sp>
          <p:nvSpPr>
            <p:cNvPr id="23" name="TextBox 22"/>
            <p:cNvSpPr txBox="1"/>
            <p:nvPr/>
          </p:nvSpPr>
          <p:spPr>
            <a:xfrm>
              <a:off x="1481360" y="3840180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01000" y="3907085"/>
              <a:ext cx="3974642" cy="83099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r>
                <a:rPr lang="en-US" sz="1600" b="1" dirty="0">
                  <a:solidFill>
                    <a:schemeClr val="accent1"/>
                  </a:solidFill>
                </a:rPr>
                <a:t>CODE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beginning of the code area of a program, the area that contains executable instructions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7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398215"/>
            <a:ext cx="9709879" cy="13983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</a:rPr>
              <a:t>Assembler Directives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7669" y="4985771"/>
            <a:ext cx="10537972" cy="1280798"/>
            <a:chOff x="1437669" y="4985771"/>
            <a:chExt cx="10537972" cy="1280798"/>
          </a:xfrm>
        </p:grpSpPr>
        <p:sp>
          <p:nvSpPr>
            <p:cNvPr id="24" name="TextBox 23"/>
            <p:cNvSpPr txBox="1"/>
            <p:nvPr/>
          </p:nvSpPr>
          <p:spPr>
            <a:xfrm>
              <a:off x="1437669" y="5592280"/>
              <a:ext cx="1320530" cy="5407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7928" y="5681794"/>
              <a:ext cx="4627712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end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last line to be assembled, and it identifies the program entry point (main). 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346286" y="4985771"/>
              <a:ext cx="4629355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ENDP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 marks the end of a procedure. Our program had a procedure named main,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97209" y="3663989"/>
            <a:ext cx="10178431" cy="1860724"/>
            <a:chOff x="1797209" y="3663989"/>
            <a:chExt cx="10178431" cy="1860724"/>
          </a:xfrm>
        </p:grpSpPr>
        <p:sp>
          <p:nvSpPr>
            <p:cNvPr id="23" name="TextBox 22"/>
            <p:cNvSpPr txBox="1"/>
            <p:nvPr/>
          </p:nvSpPr>
          <p:spPr>
            <a:xfrm>
              <a:off x="1797209" y="5265518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46285" y="3663989"/>
              <a:ext cx="462935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INVOKE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/>
                <a:t>Calls on, the procedure </a:t>
              </a:r>
              <a:r>
                <a:rPr lang="en-US" sz="1600" u="sng" dirty="0" err="1"/>
                <a:t>ExitProcess</a:t>
              </a:r>
              <a:r>
                <a:rPr lang="en-US" sz="1600" dirty="0"/>
                <a:t>, passing the arguments on the stack or in  registers.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9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11021</TotalTime>
  <Words>2358</Words>
  <Application>Microsoft Macintosh PowerPoint</Application>
  <PresentationFormat>Widescreen</PresentationFormat>
  <Paragraphs>391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Garamond</vt:lpstr>
      <vt:lpstr>Times New Roman</vt:lpstr>
      <vt:lpstr>Office Theme</vt:lpstr>
      <vt:lpstr>CSC 3210 Computer Organization and  Programming</vt:lpstr>
      <vt:lpstr>Learning Objective</vt:lpstr>
      <vt:lpstr>Lab Work 4 Instructions</vt:lpstr>
      <vt:lpstr>Attendance!</vt:lpstr>
      <vt:lpstr>A review on assembly language Program Template  </vt:lpstr>
      <vt:lpstr>Program Template</vt:lpstr>
      <vt:lpstr>Assembler Directives</vt:lpstr>
      <vt:lpstr>Assembler Directives</vt:lpstr>
      <vt:lpstr>Assembler Directives</vt:lpstr>
      <vt:lpstr>Writing and Debugging </vt:lpstr>
      <vt:lpstr>Writing &amp; Debugging a Program</vt:lpstr>
      <vt:lpstr>Steps to follow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  <vt:lpstr>Step 2: Write your code to evaluate,  EAX = (ECX + EBX) – EDX</vt:lpstr>
      <vt:lpstr>Step 2: The code</vt:lpstr>
      <vt:lpstr>Step 3: Build the Project (1)</vt:lpstr>
      <vt:lpstr>Step 3: Build the Project (2)</vt:lpstr>
      <vt:lpstr>Step 4: Debug the project (1) </vt:lpstr>
      <vt:lpstr>Step 4: Debug the project (2) </vt:lpstr>
      <vt:lpstr>Step 4: Debug the project (3) </vt:lpstr>
      <vt:lpstr>Step 4: Debug the project (4) </vt:lpstr>
      <vt:lpstr>Step 4: Debug the project (5) </vt:lpstr>
      <vt:lpstr>Step 4: Debug the project (6) </vt:lpstr>
      <vt:lpstr>Debug the Project</vt:lpstr>
      <vt:lpstr>Debug the Project</vt:lpstr>
      <vt:lpstr>Debug the Project</vt:lpstr>
      <vt:lpstr>Debug the Project</vt:lpstr>
      <vt:lpstr>Debug the Project</vt:lpstr>
      <vt:lpstr>Debug the Project</vt:lpstr>
      <vt:lpstr>Debug the Project</vt:lpstr>
      <vt:lpstr>Lab 4</vt:lpstr>
      <vt:lpstr>Problem 1</vt:lpstr>
      <vt:lpstr>Submission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138</cp:revision>
  <dcterms:created xsi:type="dcterms:W3CDTF">2020-12-18T04:27:11Z</dcterms:created>
  <dcterms:modified xsi:type="dcterms:W3CDTF">2021-02-03T15:29:04Z</dcterms:modified>
</cp:coreProperties>
</file>